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74" r:id="rId3"/>
    <p:sldId id="266" r:id="rId4"/>
    <p:sldId id="279" r:id="rId5"/>
    <p:sldId id="260" r:id="rId6"/>
    <p:sldId id="261" r:id="rId7"/>
    <p:sldId id="278" r:id="rId8"/>
    <p:sldId id="262" r:id="rId9"/>
    <p:sldId id="275" r:id="rId10"/>
    <p:sldId id="276" r:id="rId11"/>
    <p:sldId id="265" r:id="rId12"/>
    <p:sldId id="258" r:id="rId13"/>
    <p:sldId id="270" r:id="rId14"/>
    <p:sldId id="271" r:id="rId15"/>
    <p:sldId id="267" r:id="rId16"/>
    <p:sldId id="268" r:id="rId17"/>
    <p:sldId id="269" r:id="rId18"/>
    <p:sldId id="272" r:id="rId19"/>
    <p:sldId id="28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11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-109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1B1276C-5048-41E6-940E-18C6ED558BCB}" type="doc">
      <dgm:prSet loTypeId="urn:microsoft.com/office/officeart/2005/8/layout/hierarchy2" loCatId="hierarchy" qsTypeId="urn:microsoft.com/office/officeart/2005/8/quickstyle/simple2" qsCatId="simple" csTypeId="urn:microsoft.com/office/officeart/2005/8/colors/accent2_1" csCatId="accent2" phldr="1"/>
      <dgm:spPr/>
      <dgm:t>
        <a:bodyPr/>
        <a:lstStyle/>
        <a:p>
          <a:endParaRPr lang="cs-CZ"/>
        </a:p>
      </dgm:t>
    </dgm:pt>
    <dgm:pt modelId="{4969C613-74EB-4AA4-A123-83069372A75B}">
      <dgm:prSet phldrT="[Text]"/>
      <dgm:spPr/>
      <dgm:t>
        <a:bodyPr/>
        <a:lstStyle/>
        <a:p>
          <a:r>
            <a:rPr lang="cs-CZ" dirty="0" smtClean="0"/>
            <a:t>Polovodiče </a:t>
          </a:r>
          <a:endParaRPr lang="cs-CZ" dirty="0"/>
        </a:p>
      </dgm:t>
    </dgm:pt>
    <dgm:pt modelId="{D503CAA4-75F9-4ACB-AC8A-03A340636BD1}" type="parTrans" cxnId="{9AC82160-0BB4-405F-8746-C834051EDA1D}">
      <dgm:prSet/>
      <dgm:spPr/>
      <dgm:t>
        <a:bodyPr/>
        <a:lstStyle/>
        <a:p>
          <a:endParaRPr lang="cs-CZ"/>
        </a:p>
      </dgm:t>
    </dgm:pt>
    <dgm:pt modelId="{BB2A13AD-3EE6-4C08-9A1B-FE7708CA0519}" type="sibTrans" cxnId="{9AC82160-0BB4-405F-8746-C834051EDA1D}">
      <dgm:prSet/>
      <dgm:spPr/>
      <dgm:t>
        <a:bodyPr/>
        <a:lstStyle/>
        <a:p>
          <a:endParaRPr lang="cs-CZ"/>
        </a:p>
      </dgm:t>
    </dgm:pt>
    <dgm:pt modelId="{48C3C399-193A-4D87-8B5C-852C4F6D3FB2}">
      <dgm:prSet phldrT="[Text]"/>
      <dgm:spPr/>
      <dgm:t>
        <a:bodyPr/>
        <a:lstStyle/>
        <a:p>
          <a:r>
            <a:rPr lang="cs-CZ" dirty="0" smtClean="0"/>
            <a:t>Vlastní </a:t>
          </a:r>
          <a:endParaRPr lang="cs-CZ" dirty="0"/>
        </a:p>
      </dgm:t>
    </dgm:pt>
    <dgm:pt modelId="{0429CEA5-73D1-44D9-953B-738DC9A6BA9D}" type="parTrans" cxnId="{96D70AC6-6AB2-40BA-B224-C34A0D628047}">
      <dgm:prSet/>
      <dgm:spPr/>
      <dgm:t>
        <a:bodyPr/>
        <a:lstStyle/>
        <a:p>
          <a:endParaRPr lang="cs-CZ"/>
        </a:p>
      </dgm:t>
    </dgm:pt>
    <dgm:pt modelId="{348D9511-538C-4D52-A48B-6755BD603603}" type="sibTrans" cxnId="{96D70AC6-6AB2-40BA-B224-C34A0D628047}">
      <dgm:prSet/>
      <dgm:spPr/>
      <dgm:t>
        <a:bodyPr/>
        <a:lstStyle/>
        <a:p>
          <a:endParaRPr lang="cs-CZ"/>
        </a:p>
      </dgm:t>
    </dgm:pt>
    <dgm:pt modelId="{8551A7B5-749F-446B-8F23-4393B4E07FF4}">
      <dgm:prSet phldrT="[Text]"/>
      <dgm:spPr/>
      <dgm:t>
        <a:bodyPr/>
        <a:lstStyle/>
        <a:p>
          <a:r>
            <a:rPr lang="cs-CZ" dirty="0" smtClean="0"/>
            <a:t>Nevlastní </a:t>
          </a:r>
          <a:endParaRPr lang="cs-CZ" dirty="0"/>
        </a:p>
      </dgm:t>
    </dgm:pt>
    <dgm:pt modelId="{25A9B766-D7F2-46F4-B1E8-BB78C4D1ECC2}" type="parTrans" cxnId="{EFB438C1-3B5D-4AAA-B5CF-3CC9247A1903}">
      <dgm:prSet/>
      <dgm:spPr/>
      <dgm:t>
        <a:bodyPr/>
        <a:lstStyle/>
        <a:p>
          <a:endParaRPr lang="cs-CZ"/>
        </a:p>
      </dgm:t>
    </dgm:pt>
    <dgm:pt modelId="{E2B7D2B2-F9FD-4EC4-B773-2014844FD7B6}" type="sibTrans" cxnId="{EFB438C1-3B5D-4AAA-B5CF-3CC9247A1903}">
      <dgm:prSet/>
      <dgm:spPr/>
      <dgm:t>
        <a:bodyPr/>
        <a:lstStyle/>
        <a:p>
          <a:endParaRPr lang="cs-CZ"/>
        </a:p>
      </dgm:t>
    </dgm:pt>
    <dgm:pt modelId="{6893188D-6D08-42CD-BDCE-5DBD0DDB9C5C}">
      <dgm:prSet/>
      <dgm:spPr/>
      <dgm:t>
        <a:bodyPr/>
        <a:lstStyle/>
        <a:p>
          <a:r>
            <a:rPr lang="cs-CZ" dirty="0" smtClean="0"/>
            <a:t>Typ N</a:t>
          </a:r>
          <a:endParaRPr lang="cs-CZ" dirty="0"/>
        </a:p>
      </dgm:t>
    </dgm:pt>
    <dgm:pt modelId="{7FC31CDB-C461-4473-9658-6FBAFBA68BD9}" type="parTrans" cxnId="{C6BBE201-1159-48C2-935C-6C19DE843775}">
      <dgm:prSet/>
      <dgm:spPr/>
      <dgm:t>
        <a:bodyPr/>
        <a:lstStyle/>
        <a:p>
          <a:endParaRPr lang="cs-CZ"/>
        </a:p>
      </dgm:t>
    </dgm:pt>
    <dgm:pt modelId="{578DBABD-88B9-478E-9D70-5C409B82A7FC}" type="sibTrans" cxnId="{C6BBE201-1159-48C2-935C-6C19DE843775}">
      <dgm:prSet/>
      <dgm:spPr/>
      <dgm:t>
        <a:bodyPr/>
        <a:lstStyle/>
        <a:p>
          <a:endParaRPr lang="cs-CZ"/>
        </a:p>
      </dgm:t>
    </dgm:pt>
    <dgm:pt modelId="{3F3D1050-9B20-47FC-9214-8358DA8C9D7D}">
      <dgm:prSet/>
      <dgm:spPr/>
      <dgm:t>
        <a:bodyPr/>
        <a:lstStyle/>
        <a:p>
          <a:r>
            <a:rPr lang="cs-CZ" dirty="0" smtClean="0"/>
            <a:t>Typ P</a:t>
          </a:r>
          <a:endParaRPr lang="cs-CZ" dirty="0"/>
        </a:p>
      </dgm:t>
    </dgm:pt>
    <dgm:pt modelId="{1367321E-8AEC-439B-BFDD-B02F46017388}" type="parTrans" cxnId="{9582185B-DC05-40D8-B8AA-4ECA8194F513}">
      <dgm:prSet/>
      <dgm:spPr/>
      <dgm:t>
        <a:bodyPr/>
        <a:lstStyle/>
        <a:p>
          <a:endParaRPr lang="cs-CZ"/>
        </a:p>
      </dgm:t>
    </dgm:pt>
    <dgm:pt modelId="{F1D345F0-AD3A-441F-81BE-E7FCF3CACE92}" type="sibTrans" cxnId="{9582185B-DC05-40D8-B8AA-4ECA8194F513}">
      <dgm:prSet/>
      <dgm:spPr/>
      <dgm:t>
        <a:bodyPr/>
        <a:lstStyle/>
        <a:p>
          <a:endParaRPr lang="cs-CZ"/>
        </a:p>
      </dgm:t>
    </dgm:pt>
    <dgm:pt modelId="{FD3BFCCE-9CDF-47D0-A27F-3D138CDA67EA}" type="pres">
      <dgm:prSet presAssocID="{31B1276C-5048-41E6-940E-18C6ED558BC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698C185-7DC3-4842-A216-4414EB65B86F}" type="pres">
      <dgm:prSet presAssocID="{4969C613-74EB-4AA4-A123-83069372A75B}" presName="root1" presStyleCnt="0"/>
      <dgm:spPr/>
      <dgm:t>
        <a:bodyPr/>
        <a:lstStyle/>
        <a:p>
          <a:endParaRPr lang="cs-CZ"/>
        </a:p>
      </dgm:t>
    </dgm:pt>
    <dgm:pt modelId="{67CA7D56-8950-41FB-9E5D-DB943E88B70A}" type="pres">
      <dgm:prSet presAssocID="{4969C613-74EB-4AA4-A123-83069372A75B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F0EFDBF-332A-47F7-A6D3-23A289F79757}" type="pres">
      <dgm:prSet presAssocID="{4969C613-74EB-4AA4-A123-83069372A75B}" presName="level2hierChild" presStyleCnt="0"/>
      <dgm:spPr/>
      <dgm:t>
        <a:bodyPr/>
        <a:lstStyle/>
        <a:p>
          <a:endParaRPr lang="cs-CZ"/>
        </a:p>
      </dgm:t>
    </dgm:pt>
    <dgm:pt modelId="{955F6E93-D978-4238-B776-32B73DE798E4}" type="pres">
      <dgm:prSet presAssocID="{0429CEA5-73D1-44D9-953B-738DC9A6BA9D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A2C6D766-AB6C-40C6-B287-3D3B0DCA8038}" type="pres">
      <dgm:prSet presAssocID="{0429CEA5-73D1-44D9-953B-738DC9A6BA9D}" presName="connTx" presStyleLbl="parChTrans1D2" presStyleIdx="0" presStyleCnt="2"/>
      <dgm:spPr/>
      <dgm:t>
        <a:bodyPr/>
        <a:lstStyle/>
        <a:p>
          <a:endParaRPr lang="cs-CZ"/>
        </a:p>
      </dgm:t>
    </dgm:pt>
    <dgm:pt modelId="{2D9E2706-9D93-407C-ACFD-0C4E3DA2E44C}" type="pres">
      <dgm:prSet presAssocID="{48C3C399-193A-4D87-8B5C-852C4F6D3FB2}" presName="root2" presStyleCnt="0"/>
      <dgm:spPr/>
      <dgm:t>
        <a:bodyPr/>
        <a:lstStyle/>
        <a:p>
          <a:endParaRPr lang="cs-CZ"/>
        </a:p>
      </dgm:t>
    </dgm:pt>
    <dgm:pt modelId="{71DA2DCD-4E78-4398-A73B-D43CC7680679}" type="pres">
      <dgm:prSet presAssocID="{48C3C399-193A-4D87-8B5C-852C4F6D3FB2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DAFAA5D-2C69-49AC-BF62-AF21CD21B006}" type="pres">
      <dgm:prSet presAssocID="{48C3C399-193A-4D87-8B5C-852C4F6D3FB2}" presName="level3hierChild" presStyleCnt="0"/>
      <dgm:spPr/>
      <dgm:t>
        <a:bodyPr/>
        <a:lstStyle/>
        <a:p>
          <a:endParaRPr lang="cs-CZ"/>
        </a:p>
      </dgm:t>
    </dgm:pt>
    <dgm:pt modelId="{D6FE447F-153E-4333-84CE-BB4C39AE7709}" type="pres">
      <dgm:prSet presAssocID="{25A9B766-D7F2-46F4-B1E8-BB78C4D1ECC2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E3B24524-9B5D-4ECE-AD6D-096F52A95E72}" type="pres">
      <dgm:prSet presAssocID="{25A9B766-D7F2-46F4-B1E8-BB78C4D1ECC2}" presName="connTx" presStyleLbl="parChTrans1D2" presStyleIdx="1" presStyleCnt="2"/>
      <dgm:spPr/>
      <dgm:t>
        <a:bodyPr/>
        <a:lstStyle/>
        <a:p>
          <a:endParaRPr lang="cs-CZ"/>
        </a:p>
      </dgm:t>
    </dgm:pt>
    <dgm:pt modelId="{F5AC405A-0451-4DD8-9A57-CB02ADBC8F80}" type="pres">
      <dgm:prSet presAssocID="{8551A7B5-749F-446B-8F23-4393B4E07FF4}" presName="root2" presStyleCnt="0"/>
      <dgm:spPr/>
      <dgm:t>
        <a:bodyPr/>
        <a:lstStyle/>
        <a:p>
          <a:endParaRPr lang="cs-CZ"/>
        </a:p>
      </dgm:t>
    </dgm:pt>
    <dgm:pt modelId="{D60DFFF2-1368-4AFB-A94F-44DCF456BAAD}" type="pres">
      <dgm:prSet presAssocID="{8551A7B5-749F-446B-8F23-4393B4E07FF4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1525CDB-0C76-4589-9E04-A0D0FEB57A52}" type="pres">
      <dgm:prSet presAssocID="{8551A7B5-749F-446B-8F23-4393B4E07FF4}" presName="level3hierChild" presStyleCnt="0"/>
      <dgm:spPr/>
      <dgm:t>
        <a:bodyPr/>
        <a:lstStyle/>
        <a:p>
          <a:endParaRPr lang="cs-CZ"/>
        </a:p>
      </dgm:t>
    </dgm:pt>
    <dgm:pt modelId="{4859D231-5D2F-4A2E-B4B5-71371E662A89}" type="pres">
      <dgm:prSet presAssocID="{7FC31CDB-C461-4473-9658-6FBAFBA68BD9}" presName="conn2-1" presStyleLbl="parChTrans1D3" presStyleIdx="0" presStyleCnt="2"/>
      <dgm:spPr/>
      <dgm:t>
        <a:bodyPr/>
        <a:lstStyle/>
        <a:p>
          <a:endParaRPr lang="cs-CZ"/>
        </a:p>
      </dgm:t>
    </dgm:pt>
    <dgm:pt modelId="{262A9B9E-CC4F-4299-B81F-81663C10897D}" type="pres">
      <dgm:prSet presAssocID="{7FC31CDB-C461-4473-9658-6FBAFBA68BD9}" presName="connTx" presStyleLbl="parChTrans1D3" presStyleIdx="0" presStyleCnt="2"/>
      <dgm:spPr/>
      <dgm:t>
        <a:bodyPr/>
        <a:lstStyle/>
        <a:p>
          <a:endParaRPr lang="cs-CZ"/>
        </a:p>
      </dgm:t>
    </dgm:pt>
    <dgm:pt modelId="{433DB6DE-D65A-4F4E-9F19-EE14BE1B17F8}" type="pres">
      <dgm:prSet presAssocID="{6893188D-6D08-42CD-BDCE-5DBD0DDB9C5C}" presName="root2" presStyleCnt="0"/>
      <dgm:spPr/>
      <dgm:t>
        <a:bodyPr/>
        <a:lstStyle/>
        <a:p>
          <a:endParaRPr lang="cs-CZ"/>
        </a:p>
      </dgm:t>
    </dgm:pt>
    <dgm:pt modelId="{7110CBE1-F8DB-484A-980E-365C6CF4E0C8}" type="pres">
      <dgm:prSet presAssocID="{6893188D-6D08-42CD-BDCE-5DBD0DDB9C5C}" presName="LevelTwoTextNode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DEFEB07-FE7E-451C-ACF8-F4D08178EBD5}" type="pres">
      <dgm:prSet presAssocID="{6893188D-6D08-42CD-BDCE-5DBD0DDB9C5C}" presName="level3hierChild" presStyleCnt="0"/>
      <dgm:spPr/>
      <dgm:t>
        <a:bodyPr/>
        <a:lstStyle/>
        <a:p>
          <a:endParaRPr lang="cs-CZ"/>
        </a:p>
      </dgm:t>
    </dgm:pt>
    <dgm:pt modelId="{7AADE34F-14AF-47AA-95F7-3E3A7AB8391C}" type="pres">
      <dgm:prSet presAssocID="{1367321E-8AEC-439B-BFDD-B02F46017388}" presName="conn2-1" presStyleLbl="parChTrans1D3" presStyleIdx="1" presStyleCnt="2"/>
      <dgm:spPr/>
      <dgm:t>
        <a:bodyPr/>
        <a:lstStyle/>
        <a:p>
          <a:endParaRPr lang="cs-CZ"/>
        </a:p>
      </dgm:t>
    </dgm:pt>
    <dgm:pt modelId="{209544C5-C7F9-40B9-AF67-ED9001C89522}" type="pres">
      <dgm:prSet presAssocID="{1367321E-8AEC-439B-BFDD-B02F46017388}" presName="connTx" presStyleLbl="parChTrans1D3" presStyleIdx="1" presStyleCnt="2"/>
      <dgm:spPr/>
      <dgm:t>
        <a:bodyPr/>
        <a:lstStyle/>
        <a:p>
          <a:endParaRPr lang="cs-CZ"/>
        </a:p>
      </dgm:t>
    </dgm:pt>
    <dgm:pt modelId="{BB99BB10-C055-4CF5-BBCE-BF177980962F}" type="pres">
      <dgm:prSet presAssocID="{3F3D1050-9B20-47FC-9214-8358DA8C9D7D}" presName="root2" presStyleCnt="0"/>
      <dgm:spPr/>
      <dgm:t>
        <a:bodyPr/>
        <a:lstStyle/>
        <a:p>
          <a:endParaRPr lang="cs-CZ"/>
        </a:p>
      </dgm:t>
    </dgm:pt>
    <dgm:pt modelId="{24ACAFB7-D3F0-41CC-8761-6E732FB8EA15}" type="pres">
      <dgm:prSet presAssocID="{3F3D1050-9B20-47FC-9214-8358DA8C9D7D}" presName="LevelTwoTextNode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D1FEC16-5922-4AE9-939E-EA2C4220E1BA}" type="pres">
      <dgm:prSet presAssocID="{3F3D1050-9B20-47FC-9214-8358DA8C9D7D}" presName="level3hierChild" presStyleCnt="0"/>
      <dgm:spPr/>
      <dgm:t>
        <a:bodyPr/>
        <a:lstStyle/>
        <a:p>
          <a:endParaRPr lang="cs-CZ"/>
        </a:p>
      </dgm:t>
    </dgm:pt>
  </dgm:ptLst>
  <dgm:cxnLst>
    <dgm:cxn modelId="{F30A7132-90C6-4A34-80C9-59276D30E197}" type="presOf" srcId="{0429CEA5-73D1-44D9-953B-738DC9A6BA9D}" destId="{955F6E93-D978-4238-B776-32B73DE798E4}" srcOrd="0" destOrd="0" presId="urn:microsoft.com/office/officeart/2005/8/layout/hierarchy2"/>
    <dgm:cxn modelId="{D711ED75-0EB0-4D3F-BED8-29D56E20E45B}" type="presOf" srcId="{48C3C399-193A-4D87-8B5C-852C4F6D3FB2}" destId="{71DA2DCD-4E78-4398-A73B-D43CC7680679}" srcOrd="0" destOrd="0" presId="urn:microsoft.com/office/officeart/2005/8/layout/hierarchy2"/>
    <dgm:cxn modelId="{A8D54A4F-F636-4724-B8A8-844893D9A669}" type="presOf" srcId="{7FC31CDB-C461-4473-9658-6FBAFBA68BD9}" destId="{4859D231-5D2F-4A2E-B4B5-71371E662A89}" srcOrd="0" destOrd="0" presId="urn:microsoft.com/office/officeart/2005/8/layout/hierarchy2"/>
    <dgm:cxn modelId="{28240C1E-C19B-4959-B925-FB4C33E51ED9}" type="presOf" srcId="{8551A7B5-749F-446B-8F23-4393B4E07FF4}" destId="{D60DFFF2-1368-4AFB-A94F-44DCF456BAAD}" srcOrd="0" destOrd="0" presId="urn:microsoft.com/office/officeart/2005/8/layout/hierarchy2"/>
    <dgm:cxn modelId="{96D70AC6-6AB2-40BA-B224-C34A0D628047}" srcId="{4969C613-74EB-4AA4-A123-83069372A75B}" destId="{48C3C399-193A-4D87-8B5C-852C4F6D3FB2}" srcOrd="0" destOrd="0" parTransId="{0429CEA5-73D1-44D9-953B-738DC9A6BA9D}" sibTransId="{348D9511-538C-4D52-A48B-6755BD603603}"/>
    <dgm:cxn modelId="{FC07925A-6ADC-4DCD-A2B0-DF2BEF9F52E5}" type="presOf" srcId="{25A9B766-D7F2-46F4-B1E8-BB78C4D1ECC2}" destId="{E3B24524-9B5D-4ECE-AD6D-096F52A95E72}" srcOrd="1" destOrd="0" presId="urn:microsoft.com/office/officeart/2005/8/layout/hierarchy2"/>
    <dgm:cxn modelId="{9AC82160-0BB4-405F-8746-C834051EDA1D}" srcId="{31B1276C-5048-41E6-940E-18C6ED558BCB}" destId="{4969C613-74EB-4AA4-A123-83069372A75B}" srcOrd="0" destOrd="0" parTransId="{D503CAA4-75F9-4ACB-AC8A-03A340636BD1}" sibTransId="{BB2A13AD-3EE6-4C08-9A1B-FE7708CA0519}"/>
    <dgm:cxn modelId="{9582185B-DC05-40D8-B8AA-4ECA8194F513}" srcId="{8551A7B5-749F-446B-8F23-4393B4E07FF4}" destId="{3F3D1050-9B20-47FC-9214-8358DA8C9D7D}" srcOrd="1" destOrd="0" parTransId="{1367321E-8AEC-439B-BFDD-B02F46017388}" sibTransId="{F1D345F0-AD3A-441F-81BE-E7FCF3CACE92}"/>
    <dgm:cxn modelId="{5A6725A8-E250-4C7B-AEBA-EE65975D2BDF}" type="presOf" srcId="{1367321E-8AEC-439B-BFDD-B02F46017388}" destId="{7AADE34F-14AF-47AA-95F7-3E3A7AB8391C}" srcOrd="0" destOrd="0" presId="urn:microsoft.com/office/officeart/2005/8/layout/hierarchy2"/>
    <dgm:cxn modelId="{C6BBE201-1159-48C2-935C-6C19DE843775}" srcId="{8551A7B5-749F-446B-8F23-4393B4E07FF4}" destId="{6893188D-6D08-42CD-BDCE-5DBD0DDB9C5C}" srcOrd="0" destOrd="0" parTransId="{7FC31CDB-C461-4473-9658-6FBAFBA68BD9}" sibTransId="{578DBABD-88B9-478E-9D70-5C409B82A7FC}"/>
    <dgm:cxn modelId="{1D480443-7C45-4113-A5BE-45AF64A6DF5B}" type="presOf" srcId="{31B1276C-5048-41E6-940E-18C6ED558BCB}" destId="{FD3BFCCE-9CDF-47D0-A27F-3D138CDA67EA}" srcOrd="0" destOrd="0" presId="urn:microsoft.com/office/officeart/2005/8/layout/hierarchy2"/>
    <dgm:cxn modelId="{974AC00C-1ACE-4FD6-9117-613F6454F284}" type="presOf" srcId="{25A9B766-D7F2-46F4-B1E8-BB78C4D1ECC2}" destId="{D6FE447F-153E-4333-84CE-BB4C39AE7709}" srcOrd="0" destOrd="0" presId="urn:microsoft.com/office/officeart/2005/8/layout/hierarchy2"/>
    <dgm:cxn modelId="{D03E6E0E-7B27-4AD0-8076-C967815F1DDE}" type="presOf" srcId="{0429CEA5-73D1-44D9-953B-738DC9A6BA9D}" destId="{A2C6D766-AB6C-40C6-B287-3D3B0DCA8038}" srcOrd="1" destOrd="0" presId="urn:microsoft.com/office/officeart/2005/8/layout/hierarchy2"/>
    <dgm:cxn modelId="{EFB438C1-3B5D-4AAA-B5CF-3CC9247A1903}" srcId="{4969C613-74EB-4AA4-A123-83069372A75B}" destId="{8551A7B5-749F-446B-8F23-4393B4E07FF4}" srcOrd="1" destOrd="0" parTransId="{25A9B766-D7F2-46F4-B1E8-BB78C4D1ECC2}" sibTransId="{E2B7D2B2-F9FD-4EC4-B773-2014844FD7B6}"/>
    <dgm:cxn modelId="{22AADF11-D6F2-434F-ACDB-A2EF967708CB}" type="presOf" srcId="{6893188D-6D08-42CD-BDCE-5DBD0DDB9C5C}" destId="{7110CBE1-F8DB-484A-980E-365C6CF4E0C8}" srcOrd="0" destOrd="0" presId="urn:microsoft.com/office/officeart/2005/8/layout/hierarchy2"/>
    <dgm:cxn modelId="{D9632D6C-4B67-4F1F-A6E5-19365C64DE03}" type="presOf" srcId="{3F3D1050-9B20-47FC-9214-8358DA8C9D7D}" destId="{24ACAFB7-D3F0-41CC-8761-6E732FB8EA15}" srcOrd="0" destOrd="0" presId="urn:microsoft.com/office/officeart/2005/8/layout/hierarchy2"/>
    <dgm:cxn modelId="{CB40CBCA-0172-4DE7-8EAD-36D8CBBA5BE2}" type="presOf" srcId="{7FC31CDB-C461-4473-9658-6FBAFBA68BD9}" destId="{262A9B9E-CC4F-4299-B81F-81663C10897D}" srcOrd="1" destOrd="0" presId="urn:microsoft.com/office/officeart/2005/8/layout/hierarchy2"/>
    <dgm:cxn modelId="{E7F49188-A3D6-434B-A326-46B5205C57B3}" type="presOf" srcId="{4969C613-74EB-4AA4-A123-83069372A75B}" destId="{67CA7D56-8950-41FB-9E5D-DB943E88B70A}" srcOrd="0" destOrd="0" presId="urn:microsoft.com/office/officeart/2005/8/layout/hierarchy2"/>
    <dgm:cxn modelId="{92E73A12-F530-4A38-82E3-F19FB4D5E952}" type="presOf" srcId="{1367321E-8AEC-439B-BFDD-B02F46017388}" destId="{209544C5-C7F9-40B9-AF67-ED9001C89522}" srcOrd="1" destOrd="0" presId="urn:microsoft.com/office/officeart/2005/8/layout/hierarchy2"/>
    <dgm:cxn modelId="{7AE3E6D3-8334-4D3B-AA8B-9006A20D5C48}" type="presParOf" srcId="{FD3BFCCE-9CDF-47D0-A27F-3D138CDA67EA}" destId="{E698C185-7DC3-4842-A216-4414EB65B86F}" srcOrd="0" destOrd="0" presId="urn:microsoft.com/office/officeart/2005/8/layout/hierarchy2"/>
    <dgm:cxn modelId="{B9313046-BD4D-4A05-B58F-88567047CC31}" type="presParOf" srcId="{E698C185-7DC3-4842-A216-4414EB65B86F}" destId="{67CA7D56-8950-41FB-9E5D-DB943E88B70A}" srcOrd="0" destOrd="0" presId="urn:microsoft.com/office/officeart/2005/8/layout/hierarchy2"/>
    <dgm:cxn modelId="{94439FF1-04BE-4E70-919A-BCAA0A0FEA91}" type="presParOf" srcId="{E698C185-7DC3-4842-A216-4414EB65B86F}" destId="{2F0EFDBF-332A-47F7-A6D3-23A289F79757}" srcOrd="1" destOrd="0" presId="urn:microsoft.com/office/officeart/2005/8/layout/hierarchy2"/>
    <dgm:cxn modelId="{1F994FB3-8E26-489E-B02C-17FBCFC6B369}" type="presParOf" srcId="{2F0EFDBF-332A-47F7-A6D3-23A289F79757}" destId="{955F6E93-D978-4238-B776-32B73DE798E4}" srcOrd="0" destOrd="0" presId="urn:microsoft.com/office/officeart/2005/8/layout/hierarchy2"/>
    <dgm:cxn modelId="{CC49D1A4-0162-4D18-835B-A7771F01B128}" type="presParOf" srcId="{955F6E93-D978-4238-B776-32B73DE798E4}" destId="{A2C6D766-AB6C-40C6-B287-3D3B0DCA8038}" srcOrd="0" destOrd="0" presId="urn:microsoft.com/office/officeart/2005/8/layout/hierarchy2"/>
    <dgm:cxn modelId="{3616579E-ED5A-4EE6-A79C-2BBC26171159}" type="presParOf" srcId="{2F0EFDBF-332A-47F7-A6D3-23A289F79757}" destId="{2D9E2706-9D93-407C-ACFD-0C4E3DA2E44C}" srcOrd="1" destOrd="0" presId="urn:microsoft.com/office/officeart/2005/8/layout/hierarchy2"/>
    <dgm:cxn modelId="{96D8A854-AFC9-4F76-AEBC-519421787269}" type="presParOf" srcId="{2D9E2706-9D93-407C-ACFD-0C4E3DA2E44C}" destId="{71DA2DCD-4E78-4398-A73B-D43CC7680679}" srcOrd="0" destOrd="0" presId="urn:microsoft.com/office/officeart/2005/8/layout/hierarchy2"/>
    <dgm:cxn modelId="{2AE1F0B3-7855-4D92-85BC-5019CBA8BA39}" type="presParOf" srcId="{2D9E2706-9D93-407C-ACFD-0C4E3DA2E44C}" destId="{DDAFAA5D-2C69-49AC-BF62-AF21CD21B006}" srcOrd="1" destOrd="0" presId="urn:microsoft.com/office/officeart/2005/8/layout/hierarchy2"/>
    <dgm:cxn modelId="{3EEA238F-FF7C-4176-82A1-5E222D78660F}" type="presParOf" srcId="{2F0EFDBF-332A-47F7-A6D3-23A289F79757}" destId="{D6FE447F-153E-4333-84CE-BB4C39AE7709}" srcOrd="2" destOrd="0" presId="urn:microsoft.com/office/officeart/2005/8/layout/hierarchy2"/>
    <dgm:cxn modelId="{4660B5EB-E658-4B60-9C1F-D6B088E4FC17}" type="presParOf" srcId="{D6FE447F-153E-4333-84CE-BB4C39AE7709}" destId="{E3B24524-9B5D-4ECE-AD6D-096F52A95E72}" srcOrd="0" destOrd="0" presId="urn:microsoft.com/office/officeart/2005/8/layout/hierarchy2"/>
    <dgm:cxn modelId="{A14C9F1E-D904-4734-B561-6C97B3BE8151}" type="presParOf" srcId="{2F0EFDBF-332A-47F7-A6D3-23A289F79757}" destId="{F5AC405A-0451-4DD8-9A57-CB02ADBC8F80}" srcOrd="3" destOrd="0" presId="urn:microsoft.com/office/officeart/2005/8/layout/hierarchy2"/>
    <dgm:cxn modelId="{82E27BB5-B320-4FC7-B188-273BB3ECA34A}" type="presParOf" srcId="{F5AC405A-0451-4DD8-9A57-CB02ADBC8F80}" destId="{D60DFFF2-1368-4AFB-A94F-44DCF456BAAD}" srcOrd="0" destOrd="0" presId="urn:microsoft.com/office/officeart/2005/8/layout/hierarchy2"/>
    <dgm:cxn modelId="{C4FFDB71-7858-4D0E-B93B-A3F3BFFD658C}" type="presParOf" srcId="{F5AC405A-0451-4DD8-9A57-CB02ADBC8F80}" destId="{01525CDB-0C76-4589-9E04-A0D0FEB57A52}" srcOrd="1" destOrd="0" presId="urn:microsoft.com/office/officeart/2005/8/layout/hierarchy2"/>
    <dgm:cxn modelId="{820C8FF3-7186-4936-B576-B164876EC886}" type="presParOf" srcId="{01525CDB-0C76-4589-9E04-A0D0FEB57A52}" destId="{4859D231-5D2F-4A2E-B4B5-71371E662A89}" srcOrd="0" destOrd="0" presId="urn:microsoft.com/office/officeart/2005/8/layout/hierarchy2"/>
    <dgm:cxn modelId="{2823F988-5CF7-42B8-A078-36006FBABB27}" type="presParOf" srcId="{4859D231-5D2F-4A2E-B4B5-71371E662A89}" destId="{262A9B9E-CC4F-4299-B81F-81663C10897D}" srcOrd="0" destOrd="0" presId="urn:microsoft.com/office/officeart/2005/8/layout/hierarchy2"/>
    <dgm:cxn modelId="{40F12760-DCFF-462A-9027-7A801E8A80F3}" type="presParOf" srcId="{01525CDB-0C76-4589-9E04-A0D0FEB57A52}" destId="{433DB6DE-D65A-4F4E-9F19-EE14BE1B17F8}" srcOrd="1" destOrd="0" presId="urn:microsoft.com/office/officeart/2005/8/layout/hierarchy2"/>
    <dgm:cxn modelId="{D493BC4D-363C-46B6-AB2E-718C0FDE0139}" type="presParOf" srcId="{433DB6DE-D65A-4F4E-9F19-EE14BE1B17F8}" destId="{7110CBE1-F8DB-484A-980E-365C6CF4E0C8}" srcOrd="0" destOrd="0" presId="urn:microsoft.com/office/officeart/2005/8/layout/hierarchy2"/>
    <dgm:cxn modelId="{A27F8FDC-66B7-4C96-BF77-14D778330353}" type="presParOf" srcId="{433DB6DE-D65A-4F4E-9F19-EE14BE1B17F8}" destId="{7DEFEB07-FE7E-451C-ACF8-F4D08178EBD5}" srcOrd="1" destOrd="0" presId="urn:microsoft.com/office/officeart/2005/8/layout/hierarchy2"/>
    <dgm:cxn modelId="{DBC2BBD1-1CF4-4A68-A42B-5DAE2AAECAD9}" type="presParOf" srcId="{01525CDB-0C76-4589-9E04-A0D0FEB57A52}" destId="{7AADE34F-14AF-47AA-95F7-3E3A7AB8391C}" srcOrd="2" destOrd="0" presId="urn:microsoft.com/office/officeart/2005/8/layout/hierarchy2"/>
    <dgm:cxn modelId="{25D80842-4319-4F20-B249-59891F7421A2}" type="presParOf" srcId="{7AADE34F-14AF-47AA-95F7-3E3A7AB8391C}" destId="{209544C5-C7F9-40B9-AF67-ED9001C89522}" srcOrd="0" destOrd="0" presId="urn:microsoft.com/office/officeart/2005/8/layout/hierarchy2"/>
    <dgm:cxn modelId="{79D1671A-889E-4AEC-8DEC-682A44A8E6C7}" type="presParOf" srcId="{01525CDB-0C76-4589-9E04-A0D0FEB57A52}" destId="{BB99BB10-C055-4CF5-BBCE-BF177980962F}" srcOrd="3" destOrd="0" presId="urn:microsoft.com/office/officeart/2005/8/layout/hierarchy2"/>
    <dgm:cxn modelId="{C5AFBA52-5D06-41C2-99CE-1CDCEA33C7AE}" type="presParOf" srcId="{BB99BB10-C055-4CF5-BBCE-BF177980962F}" destId="{24ACAFB7-D3F0-41CC-8761-6E732FB8EA15}" srcOrd="0" destOrd="0" presId="urn:microsoft.com/office/officeart/2005/8/layout/hierarchy2"/>
    <dgm:cxn modelId="{A88DBD2B-00E0-4039-974E-951201E7B58B}" type="presParOf" srcId="{BB99BB10-C055-4CF5-BBCE-BF177980962F}" destId="{FD1FEC16-5922-4AE9-939E-EA2C4220E1BA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7CA7D56-8950-41FB-9E5D-DB943E88B70A}">
      <dsp:nvSpPr>
        <dsp:cNvPr id="0" name=""/>
        <dsp:cNvSpPr/>
      </dsp:nvSpPr>
      <dsp:spPr>
        <a:xfrm>
          <a:off x="1587" y="1400671"/>
          <a:ext cx="1603374" cy="80168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Polovodiče </a:t>
          </a:r>
          <a:endParaRPr lang="cs-CZ" sz="2700" kern="1200" dirty="0"/>
        </a:p>
      </dsp:txBody>
      <dsp:txXfrm>
        <a:off x="1587" y="1400671"/>
        <a:ext cx="1603374" cy="801687"/>
      </dsp:txXfrm>
    </dsp:sp>
    <dsp:sp modelId="{955F6E93-D978-4238-B776-32B73DE798E4}">
      <dsp:nvSpPr>
        <dsp:cNvPr id="0" name=""/>
        <dsp:cNvSpPr/>
      </dsp:nvSpPr>
      <dsp:spPr>
        <a:xfrm rot="19457599">
          <a:off x="1530725" y="1553275"/>
          <a:ext cx="789824" cy="35507"/>
        </a:xfrm>
        <a:custGeom>
          <a:avLst/>
          <a:gdLst/>
          <a:ahLst/>
          <a:cxnLst/>
          <a:rect l="0" t="0" r="0" b="0"/>
          <a:pathLst>
            <a:path>
              <a:moveTo>
                <a:pt x="0" y="17753"/>
              </a:moveTo>
              <a:lnTo>
                <a:pt x="789824" y="17753"/>
              </a:lnTo>
            </a:path>
          </a:pathLst>
        </a:custGeom>
        <a:noFill/>
        <a:ln w="254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1905891" y="1551284"/>
        <a:ext cx="39491" cy="39491"/>
      </dsp:txXfrm>
    </dsp:sp>
    <dsp:sp modelId="{71DA2DCD-4E78-4398-A73B-D43CC7680679}">
      <dsp:nvSpPr>
        <dsp:cNvPr id="0" name=""/>
        <dsp:cNvSpPr/>
      </dsp:nvSpPr>
      <dsp:spPr>
        <a:xfrm>
          <a:off x="2246312" y="939700"/>
          <a:ext cx="1603374" cy="80168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Vlastní </a:t>
          </a:r>
          <a:endParaRPr lang="cs-CZ" sz="2700" kern="1200" dirty="0"/>
        </a:p>
      </dsp:txBody>
      <dsp:txXfrm>
        <a:off x="2246312" y="939700"/>
        <a:ext cx="1603374" cy="801687"/>
      </dsp:txXfrm>
    </dsp:sp>
    <dsp:sp modelId="{D6FE447F-153E-4333-84CE-BB4C39AE7709}">
      <dsp:nvSpPr>
        <dsp:cNvPr id="0" name=""/>
        <dsp:cNvSpPr/>
      </dsp:nvSpPr>
      <dsp:spPr>
        <a:xfrm rot="2142401">
          <a:off x="1530725" y="2014246"/>
          <a:ext cx="789824" cy="35507"/>
        </a:xfrm>
        <a:custGeom>
          <a:avLst/>
          <a:gdLst/>
          <a:ahLst/>
          <a:cxnLst/>
          <a:rect l="0" t="0" r="0" b="0"/>
          <a:pathLst>
            <a:path>
              <a:moveTo>
                <a:pt x="0" y="17753"/>
              </a:moveTo>
              <a:lnTo>
                <a:pt x="789824" y="17753"/>
              </a:lnTo>
            </a:path>
          </a:pathLst>
        </a:custGeom>
        <a:noFill/>
        <a:ln w="254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1905891" y="2012254"/>
        <a:ext cx="39491" cy="39491"/>
      </dsp:txXfrm>
    </dsp:sp>
    <dsp:sp modelId="{D60DFFF2-1368-4AFB-A94F-44DCF456BAAD}">
      <dsp:nvSpPr>
        <dsp:cNvPr id="0" name=""/>
        <dsp:cNvSpPr/>
      </dsp:nvSpPr>
      <dsp:spPr>
        <a:xfrm>
          <a:off x="2246312" y="1861641"/>
          <a:ext cx="1603374" cy="80168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Nevlastní </a:t>
          </a:r>
          <a:endParaRPr lang="cs-CZ" sz="2700" kern="1200" dirty="0"/>
        </a:p>
      </dsp:txBody>
      <dsp:txXfrm>
        <a:off x="2246312" y="1861641"/>
        <a:ext cx="1603374" cy="801687"/>
      </dsp:txXfrm>
    </dsp:sp>
    <dsp:sp modelId="{4859D231-5D2F-4A2E-B4B5-71371E662A89}">
      <dsp:nvSpPr>
        <dsp:cNvPr id="0" name=""/>
        <dsp:cNvSpPr/>
      </dsp:nvSpPr>
      <dsp:spPr>
        <a:xfrm rot="19457599">
          <a:off x="3775450" y="2014246"/>
          <a:ext cx="789824" cy="35507"/>
        </a:xfrm>
        <a:custGeom>
          <a:avLst/>
          <a:gdLst/>
          <a:ahLst/>
          <a:cxnLst/>
          <a:rect l="0" t="0" r="0" b="0"/>
          <a:pathLst>
            <a:path>
              <a:moveTo>
                <a:pt x="0" y="17753"/>
              </a:moveTo>
              <a:lnTo>
                <a:pt x="789824" y="17753"/>
              </a:lnTo>
            </a:path>
          </a:pathLst>
        </a:custGeom>
        <a:noFill/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4150616" y="2012254"/>
        <a:ext cx="39491" cy="39491"/>
      </dsp:txXfrm>
    </dsp:sp>
    <dsp:sp modelId="{7110CBE1-F8DB-484A-980E-365C6CF4E0C8}">
      <dsp:nvSpPr>
        <dsp:cNvPr id="0" name=""/>
        <dsp:cNvSpPr/>
      </dsp:nvSpPr>
      <dsp:spPr>
        <a:xfrm>
          <a:off x="4491037" y="1400671"/>
          <a:ext cx="1603374" cy="80168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Typ N</a:t>
          </a:r>
          <a:endParaRPr lang="cs-CZ" sz="2700" kern="1200" dirty="0"/>
        </a:p>
      </dsp:txBody>
      <dsp:txXfrm>
        <a:off x="4491037" y="1400671"/>
        <a:ext cx="1603374" cy="801687"/>
      </dsp:txXfrm>
    </dsp:sp>
    <dsp:sp modelId="{7AADE34F-14AF-47AA-95F7-3E3A7AB8391C}">
      <dsp:nvSpPr>
        <dsp:cNvPr id="0" name=""/>
        <dsp:cNvSpPr/>
      </dsp:nvSpPr>
      <dsp:spPr>
        <a:xfrm rot="2142401">
          <a:off x="3775450" y="2475216"/>
          <a:ext cx="789824" cy="35507"/>
        </a:xfrm>
        <a:custGeom>
          <a:avLst/>
          <a:gdLst/>
          <a:ahLst/>
          <a:cxnLst/>
          <a:rect l="0" t="0" r="0" b="0"/>
          <a:pathLst>
            <a:path>
              <a:moveTo>
                <a:pt x="0" y="17753"/>
              </a:moveTo>
              <a:lnTo>
                <a:pt x="789824" y="17753"/>
              </a:lnTo>
            </a:path>
          </a:pathLst>
        </a:custGeom>
        <a:noFill/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4150616" y="2473224"/>
        <a:ext cx="39491" cy="39491"/>
      </dsp:txXfrm>
    </dsp:sp>
    <dsp:sp modelId="{24ACAFB7-D3F0-41CC-8761-6E732FB8EA15}">
      <dsp:nvSpPr>
        <dsp:cNvPr id="0" name=""/>
        <dsp:cNvSpPr/>
      </dsp:nvSpPr>
      <dsp:spPr>
        <a:xfrm>
          <a:off x="4491037" y="2322611"/>
          <a:ext cx="1603374" cy="80168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Typ P</a:t>
          </a:r>
          <a:endParaRPr lang="cs-CZ" sz="2700" kern="1200" dirty="0"/>
        </a:p>
      </dsp:txBody>
      <dsp:txXfrm>
        <a:off x="4491037" y="2322611"/>
        <a:ext cx="1603374" cy="8016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7B94D-A02F-4D5E-8B94-6C6EA5C25645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89AA5-FB63-462E-B12D-9A13A288DD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7B94D-A02F-4D5E-8B94-6C6EA5C25645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89AA5-FB63-462E-B12D-9A13A288DD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7B94D-A02F-4D5E-8B94-6C6EA5C25645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89AA5-FB63-462E-B12D-9A13A288DD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7B94D-A02F-4D5E-8B94-6C6EA5C25645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89AA5-FB63-462E-B12D-9A13A288DD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7B94D-A02F-4D5E-8B94-6C6EA5C25645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89AA5-FB63-462E-B12D-9A13A288DD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7B94D-A02F-4D5E-8B94-6C6EA5C25645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89AA5-FB63-462E-B12D-9A13A288DD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7B94D-A02F-4D5E-8B94-6C6EA5C25645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89AA5-FB63-462E-B12D-9A13A288DD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7B94D-A02F-4D5E-8B94-6C6EA5C25645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89AA5-FB63-462E-B12D-9A13A288DD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7B94D-A02F-4D5E-8B94-6C6EA5C25645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89AA5-FB63-462E-B12D-9A13A288DD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7B94D-A02F-4D5E-8B94-6C6EA5C25645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89AA5-FB63-462E-B12D-9A13A288DD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7B94D-A02F-4D5E-8B94-6C6EA5C25645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189AA5-FB63-462E-B12D-9A13A288DD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  <a:alpha val="1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27B94D-A02F-4D5E-8B94-6C6EA5C25645}" type="datetimeFigureOut">
              <a:rPr lang="cs-CZ" smtClean="0"/>
              <a:pPr/>
              <a:t>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189AA5-FB63-462E-B12D-9A13A288DDD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9750" y="1628800"/>
            <a:ext cx="7067550" cy="3528392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VY_32_INOVACE_01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2011-12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9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Člověk a příroda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Fyzika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Elektromagnetické a světelné děje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Polovodiče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Prezentace slouží jako pomůcka k výkladu.</a:t>
            </a:r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548680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1413231" y="587365"/>
            <a:ext cx="634770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sz="1400" dirty="0"/>
              <a:t>                                  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Základní 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škola a mateřská škola </a:t>
            </a:r>
            <a:r>
              <a:rPr lang="cs-CZ" sz="1400" b="1" dirty="0" err="1">
                <a:latin typeface="Times New Roman" pitchFamily="18" charset="0"/>
                <a:cs typeface="Times New Roman" pitchFamily="18" charset="0"/>
              </a:rPr>
              <a:t>J.A.Komenského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                                                         v Novém  </a:t>
            </a:r>
            <a:r>
              <a:rPr lang="cs-CZ" sz="1400" b="1" dirty="0" err="1">
                <a:latin typeface="Times New Roman" pitchFamily="18" charset="0"/>
                <a:cs typeface="Times New Roman" pitchFamily="18" charset="0"/>
              </a:rPr>
              <a:t>Strašecí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Strašecí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tel. 311 240 401, 311 240 400, email: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zsnovstra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@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iol.cz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1055" y="260783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POLOVODIČE</a:t>
            </a:r>
            <a:endParaRPr lang="cs-CZ" sz="4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3298100" y="2168765"/>
            <a:ext cx="360040" cy="360000"/>
            <a:chOff x="2771800" y="2780928"/>
            <a:chExt cx="360040" cy="360000"/>
          </a:xfrm>
        </p:grpSpPr>
        <p:sp>
          <p:nvSpPr>
            <p:cNvPr id="4" name="Elipsa 3"/>
            <p:cNvSpPr/>
            <p:nvPr/>
          </p:nvSpPr>
          <p:spPr>
            <a:xfrm>
              <a:off x="2771800" y="2780928"/>
              <a:ext cx="360040" cy="360000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Plus 4"/>
            <p:cNvSpPr/>
            <p:nvPr/>
          </p:nvSpPr>
          <p:spPr>
            <a:xfrm>
              <a:off x="2843808" y="2852936"/>
              <a:ext cx="216024" cy="216000"/>
            </a:xfrm>
            <a:prstGeom prst="mathPlus">
              <a:avLst/>
            </a:prstGeom>
            <a:solidFill>
              <a:schemeClr val="accent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3270390" y="3597993"/>
            <a:ext cx="360040" cy="360000"/>
            <a:chOff x="2771800" y="2780928"/>
            <a:chExt cx="360040" cy="360000"/>
          </a:xfrm>
        </p:grpSpPr>
        <p:sp>
          <p:nvSpPr>
            <p:cNvPr id="8" name="Elipsa 7"/>
            <p:cNvSpPr/>
            <p:nvPr/>
          </p:nvSpPr>
          <p:spPr>
            <a:xfrm>
              <a:off x="2771800" y="2780928"/>
              <a:ext cx="360040" cy="360000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Plus 8"/>
            <p:cNvSpPr/>
            <p:nvPr/>
          </p:nvSpPr>
          <p:spPr>
            <a:xfrm>
              <a:off x="2843808" y="2852936"/>
              <a:ext cx="216024" cy="216000"/>
            </a:xfrm>
            <a:prstGeom prst="mathPlus">
              <a:avLst/>
            </a:prstGeom>
            <a:solidFill>
              <a:schemeClr val="accent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4724405" y="2154910"/>
            <a:ext cx="360040" cy="360000"/>
            <a:chOff x="2771800" y="2780928"/>
            <a:chExt cx="360040" cy="360000"/>
          </a:xfrm>
        </p:grpSpPr>
        <p:sp>
          <p:nvSpPr>
            <p:cNvPr id="11" name="Elipsa 10"/>
            <p:cNvSpPr/>
            <p:nvPr/>
          </p:nvSpPr>
          <p:spPr>
            <a:xfrm>
              <a:off x="2771800" y="2780928"/>
              <a:ext cx="360040" cy="360000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Plus 11"/>
            <p:cNvSpPr/>
            <p:nvPr/>
          </p:nvSpPr>
          <p:spPr>
            <a:xfrm>
              <a:off x="2843808" y="2852936"/>
              <a:ext cx="216024" cy="216000"/>
            </a:xfrm>
            <a:prstGeom prst="mathPlus">
              <a:avLst/>
            </a:prstGeom>
            <a:solidFill>
              <a:schemeClr val="accent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6178420" y="2168765"/>
            <a:ext cx="360040" cy="360000"/>
            <a:chOff x="2771800" y="2780928"/>
            <a:chExt cx="360040" cy="360000"/>
          </a:xfrm>
        </p:grpSpPr>
        <p:sp>
          <p:nvSpPr>
            <p:cNvPr id="14" name="Elipsa 13"/>
            <p:cNvSpPr/>
            <p:nvPr/>
          </p:nvSpPr>
          <p:spPr>
            <a:xfrm>
              <a:off x="2771800" y="2780928"/>
              <a:ext cx="360040" cy="360000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Plus 14"/>
            <p:cNvSpPr/>
            <p:nvPr/>
          </p:nvSpPr>
          <p:spPr>
            <a:xfrm>
              <a:off x="2843808" y="2852936"/>
              <a:ext cx="216024" cy="216000"/>
            </a:xfrm>
            <a:prstGeom prst="mathPlus">
              <a:avLst/>
            </a:prstGeom>
            <a:solidFill>
              <a:schemeClr val="accent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4738260" y="3597993"/>
            <a:ext cx="360040" cy="360000"/>
            <a:chOff x="2771800" y="2780928"/>
            <a:chExt cx="360040" cy="360000"/>
          </a:xfrm>
        </p:grpSpPr>
        <p:sp>
          <p:nvSpPr>
            <p:cNvPr id="17" name="Elipsa 16"/>
            <p:cNvSpPr/>
            <p:nvPr/>
          </p:nvSpPr>
          <p:spPr>
            <a:xfrm>
              <a:off x="2771800" y="2780928"/>
              <a:ext cx="360040" cy="360000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Plus 17"/>
            <p:cNvSpPr/>
            <p:nvPr/>
          </p:nvSpPr>
          <p:spPr>
            <a:xfrm>
              <a:off x="2843808" y="2852936"/>
              <a:ext cx="216024" cy="216000"/>
            </a:xfrm>
            <a:prstGeom prst="mathPlus">
              <a:avLst/>
            </a:prstGeom>
            <a:solidFill>
              <a:schemeClr val="accent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6178420" y="3611848"/>
            <a:ext cx="360040" cy="360000"/>
            <a:chOff x="2771800" y="2780928"/>
            <a:chExt cx="360040" cy="360000"/>
          </a:xfrm>
        </p:grpSpPr>
        <p:sp>
          <p:nvSpPr>
            <p:cNvPr id="20" name="Elipsa 19"/>
            <p:cNvSpPr/>
            <p:nvPr/>
          </p:nvSpPr>
          <p:spPr>
            <a:xfrm>
              <a:off x="2771800" y="2780928"/>
              <a:ext cx="360040" cy="360000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Plus 20"/>
            <p:cNvSpPr/>
            <p:nvPr/>
          </p:nvSpPr>
          <p:spPr>
            <a:xfrm>
              <a:off x="2843808" y="2852936"/>
              <a:ext cx="216024" cy="216000"/>
            </a:xfrm>
            <a:prstGeom prst="mathPlus">
              <a:avLst/>
            </a:prstGeom>
            <a:solidFill>
              <a:schemeClr val="accent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3284245" y="5029954"/>
            <a:ext cx="360040" cy="360000"/>
            <a:chOff x="2771800" y="2780928"/>
            <a:chExt cx="360040" cy="360000"/>
          </a:xfrm>
        </p:grpSpPr>
        <p:sp>
          <p:nvSpPr>
            <p:cNvPr id="23" name="Elipsa 22"/>
            <p:cNvSpPr/>
            <p:nvPr/>
          </p:nvSpPr>
          <p:spPr>
            <a:xfrm>
              <a:off x="2771800" y="2780928"/>
              <a:ext cx="360040" cy="360000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Plus 23"/>
            <p:cNvSpPr/>
            <p:nvPr/>
          </p:nvSpPr>
          <p:spPr>
            <a:xfrm>
              <a:off x="2843808" y="2852936"/>
              <a:ext cx="216024" cy="216000"/>
            </a:xfrm>
            <a:prstGeom prst="mathPlus">
              <a:avLst/>
            </a:prstGeom>
            <a:solidFill>
              <a:schemeClr val="accent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4752115" y="5016099"/>
            <a:ext cx="360040" cy="360000"/>
            <a:chOff x="2771800" y="2780928"/>
            <a:chExt cx="360040" cy="360000"/>
          </a:xfrm>
        </p:grpSpPr>
        <p:sp>
          <p:nvSpPr>
            <p:cNvPr id="26" name="Elipsa 25"/>
            <p:cNvSpPr/>
            <p:nvPr/>
          </p:nvSpPr>
          <p:spPr>
            <a:xfrm>
              <a:off x="2771800" y="2780928"/>
              <a:ext cx="360040" cy="360000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Plus 26"/>
            <p:cNvSpPr/>
            <p:nvPr/>
          </p:nvSpPr>
          <p:spPr>
            <a:xfrm>
              <a:off x="2843808" y="2852936"/>
              <a:ext cx="216024" cy="216000"/>
            </a:xfrm>
            <a:prstGeom prst="mathPlus">
              <a:avLst/>
            </a:prstGeom>
            <a:solidFill>
              <a:schemeClr val="accent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6164565" y="5029954"/>
            <a:ext cx="360040" cy="360000"/>
            <a:chOff x="2771800" y="2780928"/>
            <a:chExt cx="360040" cy="360000"/>
          </a:xfrm>
        </p:grpSpPr>
        <p:sp>
          <p:nvSpPr>
            <p:cNvPr id="29" name="Elipsa 28"/>
            <p:cNvSpPr/>
            <p:nvPr/>
          </p:nvSpPr>
          <p:spPr>
            <a:xfrm>
              <a:off x="2771800" y="2780928"/>
              <a:ext cx="360040" cy="360000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Plus 29"/>
            <p:cNvSpPr/>
            <p:nvPr/>
          </p:nvSpPr>
          <p:spPr>
            <a:xfrm>
              <a:off x="2843808" y="2852936"/>
              <a:ext cx="216024" cy="216000"/>
            </a:xfrm>
            <a:prstGeom prst="mathPlus">
              <a:avLst/>
            </a:prstGeom>
            <a:solidFill>
              <a:schemeClr val="accent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4104043" y="2096757"/>
            <a:ext cx="215968" cy="504056"/>
            <a:chOff x="3923928" y="2276872"/>
            <a:chExt cx="215968" cy="504056"/>
          </a:xfrm>
        </p:grpSpPr>
        <p:grpSp>
          <p:nvGrpSpPr>
            <p:cNvPr id="34" name="Skupina 33"/>
            <p:cNvGrpSpPr/>
            <p:nvPr/>
          </p:nvGrpSpPr>
          <p:grpSpPr>
            <a:xfrm>
              <a:off x="3923928" y="2276872"/>
              <a:ext cx="215968" cy="216024"/>
              <a:chOff x="1187680" y="2348880"/>
              <a:chExt cx="720000" cy="720080"/>
            </a:xfrm>
          </p:grpSpPr>
          <p:sp>
            <p:nvSpPr>
              <p:cNvPr id="31" name="Elipsa 30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2" name="Mínus 31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5" name="Skupina 34"/>
            <p:cNvGrpSpPr/>
            <p:nvPr/>
          </p:nvGrpSpPr>
          <p:grpSpPr>
            <a:xfrm>
              <a:off x="3923928" y="2564904"/>
              <a:ext cx="215968" cy="216024"/>
              <a:chOff x="1187680" y="2348880"/>
              <a:chExt cx="720000" cy="720080"/>
            </a:xfrm>
          </p:grpSpPr>
          <p:sp>
            <p:nvSpPr>
              <p:cNvPr id="36" name="Elipsa 35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Mínus 36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44" name="Skupina 43"/>
          <p:cNvGrpSpPr/>
          <p:nvPr/>
        </p:nvGrpSpPr>
        <p:grpSpPr>
          <a:xfrm>
            <a:off x="3231558" y="5874729"/>
            <a:ext cx="215968" cy="216024"/>
            <a:chOff x="1187680" y="2348880"/>
            <a:chExt cx="720000" cy="720080"/>
          </a:xfrm>
        </p:grpSpPr>
        <p:sp>
          <p:nvSpPr>
            <p:cNvPr id="45" name="Elipsa 44"/>
            <p:cNvSpPr/>
            <p:nvPr/>
          </p:nvSpPr>
          <p:spPr>
            <a:xfrm>
              <a:off x="1187680" y="2348880"/>
              <a:ext cx="720000" cy="720080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Mínus 45"/>
            <p:cNvSpPr/>
            <p:nvPr/>
          </p:nvSpPr>
          <p:spPr>
            <a:xfrm>
              <a:off x="1331688" y="2649990"/>
              <a:ext cx="432000" cy="130938"/>
            </a:xfrm>
            <a:prstGeom prst="mathMinus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2638906" y="4963412"/>
            <a:ext cx="215968" cy="216024"/>
            <a:chOff x="1187680" y="2348880"/>
            <a:chExt cx="720000" cy="720080"/>
          </a:xfrm>
        </p:grpSpPr>
        <p:sp>
          <p:nvSpPr>
            <p:cNvPr id="48" name="Elipsa 47"/>
            <p:cNvSpPr/>
            <p:nvPr/>
          </p:nvSpPr>
          <p:spPr>
            <a:xfrm>
              <a:off x="1187680" y="2348880"/>
              <a:ext cx="720000" cy="720080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Mínus 48"/>
            <p:cNvSpPr/>
            <p:nvPr/>
          </p:nvSpPr>
          <p:spPr>
            <a:xfrm>
              <a:off x="1331688" y="2649990"/>
              <a:ext cx="432000" cy="130938"/>
            </a:xfrm>
            <a:prstGeom prst="mathMinus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8" name="Skupina 127"/>
          <p:cNvGrpSpPr/>
          <p:nvPr/>
        </p:nvGrpSpPr>
        <p:grpSpPr>
          <a:xfrm>
            <a:off x="3240003" y="4384615"/>
            <a:ext cx="503944" cy="216024"/>
            <a:chOff x="3059888" y="4149080"/>
            <a:chExt cx="503944" cy="216024"/>
          </a:xfrm>
        </p:grpSpPr>
        <p:grpSp>
          <p:nvGrpSpPr>
            <p:cNvPr id="50" name="Skupina 49"/>
            <p:cNvGrpSpPr/>
            <p:nvPr/>
          </p:nvGrpSpPr>
          <p:grpSpPr>
            <a:xfrm>
              <a:off x="3347864" y="4149080"/>
              <a:ext cx="215968" cy="216024"/>
              <a:chOff x="1187680" y="2348880"/>
              <a:chExt cx="720000" cy="720080"/>
            </a:xfrm>
          </p:grpSpPr>
          <p:sp>
            <p:nvSpPr>
              <p:cNvPr id="51" name="Elipsa 50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Mínus 51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53" name="Skupina 52"/>
            <p:cNvGrpSpPr/>
            <p:nvPr/>
          </p:nvGrpSpPr>
          <p:grpSpPr>
            <a:xfrm>
              <a:off x="3059888" y="4149080"/>
              <a:ext cx="215968" cy="216024"/>
              <a:chOff x="1187680" y="2348880"/>
              <a:chExt cx="720000" cy="720080"/>
            </a:xfrm>
          </p:grpSpPr>
          <p:sp>
            <p:nvSpPr>
              <p:cNvPr id="54" name="Elipsa 53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5" name="Mínus 54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70" name="Skupina 69"/>
          <p:cNvGrpSpPr/>
          <p:nvPr/>
        </p:nvGrpSpPr>
        <p:grpSpPr>
          <a:xfrm>
            <a:off x="4092921" y="3525985"/>
            <a:ext cx="215968" cy="504056"/>
            <a:chOff x="3923928" y="2276872"/>
            <a:chExt cx="215968" cy="504056"/>
          </a:xfrm>
        </p:grpSpPr>
        <p:grpSp>
          <p:nvGrpSpPr>
            <p:cNvPr id="71" name="Skupina 33"/>
            <p:cNvGrpSpPr/>
            <p:nvPr/>
          </p:nvGrpSpPr>
          <p:grpSpPr>
            <a:xfrm>
              <a:off x="3923928" y="2276872"/>
              <a:ext cx="215968" cy="216024"/>
              <a:chOff x="1187680" y="2348880"/>
              <a:chExt cx="720000" cy="720080"/>
            </a:xfrm>
          </p:grpSpPr>
          <p:sp>
            <p:nvSpPr>
              <p:cNvPr id="75" name="Elipsa 74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6" name="Mínus 75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2" name="Skupina 34"/>
            <p:cNvGrpSpPr/>
            <p:nvPr/>
          </p:nvGrpSpPr>
          <p:grpSpPr>
            <a:xfrm>
              <a:off x="3923928" y="2564904"/>
              <a:ext cx="215968" cy="216024"/>
              <a:chOff x="1187680" y="2348880"/>
              <a:chExt cx="720000" cy="720080"/>
            </a:xfrm>
          </p:grpSpPr>
          <p:sp>
            <p:nvSpPr>
              <p:cNvPr id="73" name="Elipsa 72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4" name="Mínus 73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77" name="Skupina 76"/>
          <p:cNvGrpSpPr/>
          <p:nvPr/>
        </p:nvGrpSpPr>
        <p:grpSpPr>
          <a:xfrm>
            <a:off x="5538547" y="2102413"/>
            <a:ext cx="215968" cy="504056"/>
            <a:chOff x="3923928" y="2276872"/>
            <a:chExt cx="215968" cy="504056"/>
          </a:xfrm>
        </p:grpSpPr>
        <p:grpSp>
          <p:nvGrpSpPr>
            <p:cNvPr id="78" name="Skupina 33"/>
            <p:cNvGrpSpPr/>
            <p:nvPr/>
          </p:nvGrpSpPr>
          <p:grpSpPr>
            <a:xfrm>
              <a:off x="3923928" y="2276872"/>
              <a:ext cx="215968" cy="216024"/>
              <a:chOff x="1187680" y="2348880"/>
              <a:chExt cx="720000" cy="720080"/>
            </a:xfrm>
          </p:grpSpPr>
          <p:sp>
            <p:nvSpPr>
              <p:cNvPr id="82" name="Elipsa 81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3" name="Mínus 82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9" name="Skupina 34"/>
            <p:cNvGrpSpPr/>
            <p:nvPr/>
          </p:nvGrpSpPr>
          <p:grpSpPr>
            <a:xfrm>
              <a:off x="3923928" y="2564904"/>
              <a:ext cx="215968" cy="216024"/>
              <a:chOff x="1187680" y="2348880"/>
              <a:chExt cx="720000" cy="720080"/>
            </a:xfrm>
          </p:grpSpPr>
          <p:sp>
            <p:nvSpPr>
              <p:cNvPr id="80" name="Elipsa 79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Mínus 80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84" name="Skupina 83"/>
          <p:cNvGrpSpPr/>
          <p:nvPr/>
        </p:nvGrpSpPr>
        <p:grpSpPr>
          <a:xfrm>
            <a:off x="5546936" y="3539840"/>
            <a:ext cx="215968" cy="504056"/>
            <a:chOff x="3923928" y="2276872"/>
            <a:chExt cx="215968" cy="504056"/>
          </a:xfrm>
        </p:grpSpPr>
        <p:grpSp>
          <p:nvGrpSpPr>
            <p:cNvPr id="85" name="Skupina 33"/>
            <p:cNvGrpSpPr/>
            <p:nvPr/>
          </p:nvGrpSpPr>
          <p:grpSpPr>
            <a:xfrm>
              <a:off x="3923928" y="2276872"/>
              <a:ext cx="215968" cy="216024"/>
              <a:chOff x="1187680" y="2348880"/>
              <a:chExt cx="720000" cy="720080"/>
            </a:xfrm>
          </p:grpSpPr>
          <p:sp>
            <p:nvSpPr>
              <p:cNvPr id="89" name="Elipsa 88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0" name="Mínus 89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86" name="Skupina 34"/>
            <p:cNvGrpSpPr/>
            <p:nvPr/>
          </p:nvGrpSpPr>
          <p:grpSpPr>
            <a:xfrm>
              <a:off x="3923928" y="2564904"/>
              <a:ext cx="215968" cy="216024"/>
              <a:chOff x="1187680" y="2348880"/>
              <a:chExt cx="720000" cy="720080"/>
            </a:xfrm>
          </p:grpSpPr>
          <p:sp>
            <p:nvSpPr>
              <p:cNvPr id="87" name="Elipsa 86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Mínus 87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91" name="Skupina 90"/>
          <p:cNvGrpSpPr/>
          <p:nvPr/>
        </p:nvGrpSpPr>
        <p:grpSpPr>
          <a:xfrm>
            <a:off x="5544203" y="4957946"/>
            <a:ext cx="215968" cy="504056"/>
            <a:chOff x="3923928" y="2276872"/>
            <a:chExt cx="215968" cy="504056"/>
          </a:xfrm>
        </p:grpSpPr>
        <p:grpSp>
          <p:nvGrpSpPr>
            <p:cNvPr id="92" name="Skupina 33"/>
            <p:cNvGrpSpPr/>
            <p:nvPr/>
          </p:nvGrpSpPr>
          <p:grpSpPr>
            <a:xfrm>
              <a:off x="3923928" y="2276872"/>
              <a:ext cx="215968" cy="216024"/>
              <a:chOff x="1187680" y="2348880"/>
              <a:chExt cx="720000" cy="720080"/>
            </a:xfrm>
          </p:grpSpPr>
          <p:sp>
            <p:nvSpPr>
              <p:cNvPr id="96" name="Elipsa 95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7" name="Mínus 96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93" name="Skupina 34"/>
            <p:cNvGrpSpPr/>
            <p:nvPr/>
          </p:nvGrpSpPr>
          <p:grpSpPr>
            <a:xfrm>
              <a:off x="3923928" y="2564904"/>
              <a:ext cx="215968" cy="216024"/>
              <a:chOff x="1187680" y="2348880"/>
              <a:chExt cx="720000" cy="720080"/>
            </a:xfrm>
          </p:grpSpPr>
          <p:sp>
            <p:nvSpPr>
              <p:cNvPr id="94" name="Elipsa 93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5" name="Mínus 94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98" name="Skupina 97"/>
          <p:cNvGrpSpPr/>
          <p:nvPr/>
        </p:nvGrpSpPr>
        <p:grpSpPr>
          <a:xfrm>
            <a:off x="2650028" y="3545306"/>
            <a:ext cx="215968" cy="216024"/>
            <a:chOff x="1187680" y="2348880"/>
            <a:chExt cx="720000" cy="720080"/>
          </a:xfrm>
        </p:grpSpPr>
        <p:sp>
          <p:nvSpPr>
            <p:cNvPr id="99" name="Elipsa 98"/>
            <p:cNvSpPr/>
            <p:nvPr/>
          </p:nvSpPr>
          <p:spPr>
            <a:xfrm>
              <a:off x="1187680" y="2348880"/>
              <a:ext cx="720000" cy="720080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Mínus 99"/>
            <p:cNvSpPr/>
            <p:nvPr/>
          </p:nvSpPr>
          <p:spPr>
            <a:xfrm>
              <a:off x="1331688" y="2649990"/>
              <a:ext cx="432000" cy="130938"/>
            </a:xfrm>
            <a:prstGeom prst="mathMinus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1" name="Skupina 100"/>
          <p:cNvGrpSpPr/>
          <p:nvPr/>
        </p:nvGrpSpPr>
        <p:grpSpPr>
          <a:xfrm>
            <a:off x="6111878" y="5833164"/>
            <a:ext cx="215968" cy="216024"/>
            <a:chOff x="1187680" y="2348880"/>
            <a:chExt cx="720000" cy="720080"/>
          </a:xfrm>
        </p:grpSpPr>
        <p:sp>
          <p:nvSpPr>
            <p:cNvPr id="102" name="Elipsa 101"/>
            <p:cNvSpPr/>
            <p:nvPr/>
          </p:nvSpPr>
          <p:spPr>
            <a:xfrm>
              <a:off x="1187680" y="2348880"/>
              <a:ext cx="720000" cy="720080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3" name="Mínus 102"/>
            <p:cNvSpPr/>
            <p:nvPr/>
          </p:nvSpPr>
          <p:spPr>
            <a:xfrm>
              <a:off x="1331688" y="2649990"/>
              <a:ext cx="432000" cy="130938"/>
            </a:xfrm>
            <a:prstGeom prst="mathMinus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4" name="Skupina 103"/>
          <p:cNvGrpSpPr/>
          <p:nvPr/>
        </p:nvGrpSpPr>
        <p:grpSpPr>
          <a:xfrm>
            <a:off x="4671718" y="5833164"/>
            <a:ext cx="215968" cy="216024"/>
            <a:chOff x="1187680" y="2348880"/>
            <a:chExt cx="720000" cy="720080"/>
          </a:xfrm>
        </p:grpSpPr>
        <p:sp>
          <p:nvSpPr>
            <p:cNvPr id="105" name="Elipsa 104"/>
            <p:cNvSpPr/>
            <p:nvPr/>
          </p:nvSpPr>
          <p:spPr>
            <a:xfrm>
              <a:off x="1187680" y="2348880"/>
              <a:ext cx="720000" cy="720080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6" name="Mínus 105"/>
            <p:cNvSpPr/>
            <p:nvPr/>
          </p:nvSpPr>
          <p:spPr>
            <a:xfrm>
              <a:off x="1331688" y="2649990"/>
              <a:ext cx="432000" cy="130938"/>
            </a:xfrm>
            <a:prstGeom prst="mathMinus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7" name="Skupina 106"/>
          <p:cNvGrpSpPr/>
          <p:nvPr/>
        </p:nvGrpSpPr>
        <p:grpSpPr>
          <a:xfrm>
            <a:off x="6973241" y="5240512"/>
            <a:ext cx="215968" cy="216024"/>
            <a:chOff x="1187680" y="2348880"/>
            <a:chExt cx="720000" cy="720080"/>
          </a:xfrm>
        </p:grpSpPr>
        <p:sp>
          <p:nvSpPr>
            <p:cNvPr id="108" name="Elipsa 107"/>
            <p:cNvSpPr/>
            <p:nvPr/>
          </p:nvSpPr>
          <p:spPr>
            <a:xfrm>
              <a:off x="1187680" y="2348880"/>
              <a:ext cx="720000" cy="720080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9" name="Mínus 108"/>
            <p:cNvSpPr/>
            <p:nvPr/>
          </p:nvSpPr>
          <p:spPr>
            <a:xfrm>
              <a:off x="1331688" y="2649990"/>
              <a:ext cx="432000" cy="130938"/>
            </a:xfrm>
            <a:prstGeom prst="mathMinus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0" name="Skupina 109"/>
          <p:cNvGrpSpPr/>
          <p:nvPr/>
        </p:nvGrpSpPr>
        <p:grpSpPr>
          <a:xfrm>
            <a:off x="6111934" y="1606556"/>
            <a:ext cx="215968" cy="216024"/>
            <a:chOff x="1187680" y="2348880"/>
            <a:chExt cx="720000" cy="720080"/>
          </a:xfrm>
        </p:grpSpPr>
        <p:sp>
          <p:nvSpPr>
            <p:cNvPr id="111" name="Elipsa 110"/>
            <p:cNvSpPr/>
            <p:nvPr/>
          </p:nvSpPr>
          <p:spPr>
            <a:xfrm>
              <a:off x="1187680" y="2348880"/>
              <a:ext cx="720000" cy="720080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2" name="Mínus 111"/>
            <p:cNvSpPr/>
            <p:nvPr/>
          </p:nvSpPr>
          <p:spPr>
            <a:xfrm>
              <a:off x="1331688" y="2649990"/>
              <a:ext cx="432000" cy="130938"/>
            </a:xfrm>
            <a:prstGeom prst="mathMinus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3" name="Skupina 112"/>
          <p:cNvGrpSpPr/>
          <p:nvPr/>
        </p:nvGrpSpPr>
        <p:grpSpPr>
          <a:xfrm>
            <a:off x="4671718" y="1603823"/>
            <a:ext cx="215968" cy="216024"/>
            <a:chOff x="1187680" y="2348880"/>
            <a:chExt cx="720000" cy="720080"/>
          </a:xfrm>
        </p:grpSpPr>
        <p:sp>
          <p:nvSpPr>
            <p:cNvPr id="114" name="Elipsa 113"/>
            <p:cNvSpPr/>
            <p:nvPr/>
          </p:nvSpPr>
          <p:spPr>
            <a:xfrm>
              <a:off x="1187680" y="2348880"/>
              <a:ext cx="720000" cy="720080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5" name="Mínus 114"/>
            <p:cNvSpPr/>
            <p:nvPr/>
          </p:nvSpPr>
          <p:spPr>
            <a:xfrm>
              <a:off x="1331688" y="2649990"/>
              <a:ext cx="432000" cy="130938"/>
            </a:xfrm>
            <a:prstGeom prst="mathMinus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6" name="Skupina 115"/>
          <p:cNvGrpSpPr/>
          <p:nvPr/>
        </p:nvGrpSpPr>
        <p:grpSpPr>
          <a:xfrm>
            <a:off x="3231558" y="1578846"/>
            <a:ext cx="215968" cy="216024"/>
            <a:chOff x="1187680" y="2348880"/>
            <a:chExt cx="720000" cy="720080"/>
          </a:xfrm>
        </p:grpSpPr>
        <p:sp>
          <p:nvSpPr>
            <p:cNvPr id="117" name="Elipsa 116"/>
            <p:cNvSpPr/>
            <p:nvPr/>
          </p:nvSpPr>
          <p:spPr>
            <a:xfrm>
              <a:off x="1187680" y="2348880"/>
              <a:ext cx="720000" cy="720080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8" name="Mínus 117"/>
            <p:cNvSpPr/>
            <p:nvPr/>
          </p:nvSpPr>
          <p:spPr>
            <a:xfrm>
              <a:off x="1331688" y="2649990"/>
              <a:ext cx="432000" cy="130938"/>
            </a:xfrm>
            <a:prstGeom prst="mathMinus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9" name="Skupina 118"/>
          <p:cNvGrpSpPr/>
          <p:nvPr/>
        </p:nvGrpSpPr>
        <p:grpSpPr>
          <a:xfrm>
            <a:off x="2650028" y="2102223"/>
            <a:ext cx="215968" cy="216024"/>
            <a:chOff x="1187680" y="2348880"/>
            <a:chExt cx="720000" cy="720080"/>
          </a:xfrm>
        </p:grpSpPr>
        <p:sp>
          <p:nvSpPr>
            <p:cNvPr id="120" name="Elipsa 119"/>
            <p:cNvSpPr/>
            <p:nvPr/>
          </p:nvSpPr>
          <p:spPr>
            <a:xfrm>
              <a:off x="1187680" y="2348880"/>
              <a:ext cx="720000" cy="720080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1" name="Mínus 120"/>
            <p:cNvSpPr/>
            <p:nvPr/>
          </p:nvSpPr>
          <p:spPr>
            <a:xfrm>
              <a:off x="1331688" y="2649990"/>
              <a:ext cx="432000" cy="130938"/>
            </a:xfrm>
            <a:prstGeom prst="mathMinus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2" name="Skupina 121"/>
          <p:cNvGrpSpPr/>
          <p:nvPr/>
        </p:nvGrpSpPr>
        <p:grpSpPr>
          <a:xfrm>
            <a:off x="6956653" y="2362735"/>
            <a:ext cx="215968" cy="216024"/>
            <a:chOff x="1187680" y="2348880"/>
            <a:chExt cx="720000" cy="720080"/>
          </a:xfrm>
        </p:grpSpPr>
        <p:sp>
          <p:nvSpPr>
            <p:cNvPr id="123" name="Elipsa 122"/>
            <p:cNvSpPr/>
            <p:nvPr/>
          </p:nvSpPr>
          <p:spPr>
            <a:xfrm>
              <a:off x="1187680" y="2348880"/>
              <a:ext cx="720000" cy="720080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4" name="Mínus 123"/>
            <p:cNvSpPr/>
            <p:nvPr/>
          </p:nvSpPr>
          <p:spPr>
            <a:xfrm>
              <a:off x="1331688" y="2649990"/>
              <a:ext cx="432000" cy="130938"/>
            </a:xfrm>
            <a:prstGeom prst="mathMinus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5" name="Skupina 124"/>
          <p:cNvGrpSpPr/>
          <p:nvPr/>
        </p:nvGrpSpPr>
        <p:grpSpPr>
          <a:xfrm>
            <a:off x="6973241" y="3808551"/>
            <a:ext cx="215968" cy="216024"/>
            <a:chOff x="1187680" y="2348880"/>
            <a:chExt cx="720000" cy="720080"/>
          </a:xfrm>
        </p:grpSpPr>
        <p:sp>
          <p:nvSpPr>
            <p:cNvPr id="126" name="Elipsa 125"/>
            <p:cNvSpPr/>
            <p:nvPr/>
          </p:nvSpPr>
          <p:spPr>
            <a:xfrm>
              <a:off x="1187680" y="2348880"/>
              <a:ext cx="720000" cy="720080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7" name="Mínus 126"/>
            <p:cNvSpPr/>
            <p:nvPr/>
          </p:nvSpPr>
          <p:spPr>
            <a:xfrm>
              <a:off x="1331688" y="2649990"/>
              <a:ext cx="432000" cy="130938"/>
            </a:xfrm>
            <a:prstGeom prst="mathMinus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9" name="Skupina 128"/>
          <p:cNvGrpSpPr/>
          <p:nvPr/>
        </p:nvGrpSpPr>
        <p:grpSpPr>
          <a:xfrm>
            <a:off x="6109145" y="2952654"/>
            <a:ext cx="503944" cy="216024"/>
            <a:chOff x="3059888" y="4149080"/>
            <a:chExt cx="503944" cy="216024"/>
          </a:xfrm>
        </p:grpSpPr>
        <p:grpSp>
          <p:nvGrpSpPr>
            <p:cNvPr id="130" name="Skupina 49"/>
            <p:cNvGrpSpPr/>
            <p:nvPr/>
          </p:nvGrpSpPr>
          <p:grpSpPr>
            <a:xfrm>
              <a:off x="3347864" y="4149080"/>
              <a:ext cx="215968" cy="216024"/>
              <a:chOff x="1187680" y="2348880"/>
              <a:chExt cx="720000" cy="720080"/>
            </a:xfrm>
          </p:grpSpPr>
          <p:sp>
            <p:nvSpPr>
              <p:cNvPr id="134" name="Elipsa 133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5" name="Mínus 134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31" name="Skupina 52"/>
            <p:cNvGrpSpPr/>
            <p:nvPr/>
          </p:nvGrpSpPr>
          <p:grpSpPr>
            <a:xfrm>
              <a:off x="3059888" y="4149080"/>
              <a:ext cx="215968" cy="216024"/>
              <a:chOff x="1187680" y="2348880"/>
              <a:chExt cx="720000" cy="720080"/>
            </a:xfrm>
          </p:grpSpPr>
          <p:sp>
            <p:nvSpPr>
              <p:cNvPr id="132" name="Elipsa 131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3" name="Mínus 132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36" name="Skupina 135"/>
          <p:cNvGrpSpPr/>
          <p:nvPr/>
        </p:nvGrpSpPr>
        <p:grpSpPr>
          <a:xfrm>
            <a:off x="4666252" y="4384615"/>
            <a:ext cx="503944" cy="216024"/>
            <a:chOff x="3059888" y="4149080"/>
            <a:chExt cx="503944" cy="216024"/>
          </a:xfrm>
        </p:grpSpPr>
        <p:grpSp>
          <p:nvGrpSpPr>
            <p:cNvPr id="137" name="Skupina 49"/>
            <p:cNvGrpSpPr/>
            <p:nvPr/>
          </p:nvGrpSpPr>
          <p:grpSpPr>
            <a:xfrm>
              <a:off x="3347864" y="4149080"/>
              <a:ext cx="215968" cy="216024"/>
              <a:chOff x="1187680" y="2348880"/>
              <a:chExt cx="720000" cy="720080"/>
            </a:xfrm>
          </p:grpSpPr>
          <p:sp>
            <p:nvSpPr>
              <p:cNvPr id="141" name="Elipsa 140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2" name="Mínus 141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38" name="Skupina 52"/>
            <p:cNvGrpSpPr/>
            <p:nvPr/>
          </p:nvGrpSpPr>
          <p:grpSpPr>
            <a:xfrm>
              <a:off x="3059888" y="4149080"/>
              <a:ext cx="215968" cy="216024"/>
              <a:chOff x="1187680" y="2348880"/>
              <a:chExt cx="720000" cy="720080"/>
            </a:xfrm>
          </p:grpSpPr>
          <p:sp>
            <p:nvSpPr>
              <p:cNvPr id="139" name="Elipsa 138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0" name="Mínus 139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43" name="Skupina 142"/>
          <p:cNvGrpSpPr/>
          <p:nvPr/>
        </p:nvGrpSpPr>
        <p:grpSpPr>
          <a:xfrm>
            <a:off x="4666252" y="2983097"/>
            <a:ext cx="503944" cy="216024"/>
            <a:chOff x="3059888" y="4149080"/>
            <a:chExt cx="503944" cy="216024"/>
          </a:xfrm>
        </p:grpSpPr>
        <p:grpSp>
          <p:nvGrpSpPr>
            <p:cNvPr id="144" name="Skupina 49"/>
            <p:cNvGrpSpPr/>
            <p:nvPr/>
          </p:nvGrpSpPr>
          <p:grpSpPr>
            <a:xfrm>
              <a:off x="3347864" y="4149080"/>
              <a:ext cx="215968" cy="216024"/>
              <a:chOff x="1187680" y="2348880"/>
              <a:chExt cx="720000" cy="720080"/>
            </a:xfrm>
          </p:grpSpPr>
          <p:sp>
            <p:nvSpPr>
              <p:cNvPr id="148" name="Elipsa 147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9" name="Mínus 148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45" name="Skupina 52"/>
            <p:cNvGrpSpPr/>
            <p:nvPr/>
          </p:nvGrpSpPr>
          <p:grpSpPr>
            <a:xfrm>
              <a:off x="3059888" y="4149080"/>
              <a:ext cx="215968" cy="216024"/>
              <a:chOff x="1187680" y="2348880"/>
              <a:chExt cx="720000" cy="720080"/>
            </a:xfrm>
          </p:grpSpPr>
          <p:sp>
            <p:nvSpPr>
              <p:cNvPr id="146" name="Elipsa 145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7" name="Mínus 146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50" name="Skupina 149"/>
          <p:cNvGrpSpPr/>
          <p:nvPr/>
        </p:nvGrpSpPr>
        <p:grpSpPr>
          <a:xfrm>
            <a:off x="6106412" y="4384615"/>
            <a:ext cx="503944" cy="216024"/>
            <a:chOff x="3059888" y="4149080"/>
            <a:chExt cx="503944" cy="216024"/>
          </a:xfrm>
        </p:grpSpPr>
        <p:grpSp>
          <p:nvGrpSpPr>
            <p:cNvPr id="151" name="Skupina 49"/>
            <p:cNvGrpSpPr/>
            <p:nvPr/>
          </p:nvGrpSpPr>
          <p:grpSpPr>
            <a:xfrm>
              <a:off x="3347864" y="4149080"/>
              <a:ext cx="215968" cy="216024"/>
              <a:chOff x="1187680" y="2348880"/>
              <a:chExt cx="720000" cy="720080"/>
            </a:xfrm>
          </p:grpSpPr>
          <p:sp>
            <p:nvSpPr>
              <p:cNvPr id="155" name="Elipsa 154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6" name="Mínus 155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52" name="Skupina 52"/>
            <p:cNvGrpSpPr/>
            <p:nvPr/>
          </p:nvGrpSpPr>
          <p:grpSpPr>
            <a:xfrm>
              <a:off x="3059888" y="4149080"/>
              <a:ext cx="215968" cy="216024"/>
              <a:chOff x="1187680" y="2348880"/>
              <a:chExt cx="720000" cy="720080"/>
            </a:xfrm>
          </p:grpSpPr>
          <p:sp>
            <p:nvSpPr>
              <p:cNvPr id="153" name="Elipsa 152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4" name="Mínus 153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57" name="Skupina 156"/>
          <p:cNvGrpSpPr/>
          <p:nvPr/>
        </p:nvGrpSpPr>
        <p:grpSpPr>
          <a:xfrm>
            <a:off x="3212237" y="2955387"/>
            <a:ext cx="503944" cy="216024"/>
            <a:chOff x="3059888" y="4149080"/>
            <a:chExt cx="503944" cy="216024"/>
          </a:xfrm>
        </p:grpSpPr>
        <p:grpSp>
          <p:nvGrpSpPr>
            <p:cNvPr id="158" name="Skupina 49"/>
            <p:cNvGrpSpPr/>
            <p:nvPr/>
          </p:nvGrpSpPr>
          <p:grpSpPr>
            <a:xfrm>
              <a:off x="3347864" y="4149080"/>
              <a:ext cx="215968" cy="216024"/>
              <a:chOff x="1187680" y="2348880"/>
              <a:chExt cx="720000" cy="720080"/>
            </a:xfrm>
          </p:grpSpPr>
          <p:sp>
            <p:nvSpPr>
              <p:cNvPr id="162" name="Elipsa 161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3" name="Mínus 162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59" name="Skupina 52"/>
            <p:cNvGrpSpPr/>
            <p:nvPr/>
          </p:nvGrpSpPr>
          <p:grpSpPr>
            <a:xfrm>
              <a:off x="3059888" y="4149080"/>
              <a:ext cx="215968" cy="216024"/>
              <a:chOff x="1187680" y="2348880"/>
              <a:chExt cx="720000" cy="720080"/>
            </a:xfrm>
          </p:grpSpPr>
          <p:sp>
            <p:nvSpPr>
              <p:cNvPr id="160" name="Elipsa 159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1" name="Mínus 160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76" name="Skupina 175"/>
          <p:cNvGrpSpPr/>
          <p:nvPr/>
        </p:nvGrpSpPr>
        <p:grpSpPr>
          <a:xfrm>
            <a:off x="4092921" y="4966858"/>
            <a:ext cx="215968" cy="504056"/>
            <a:chOff x="3923928" y="2276872"/>
            <a:chExt cx="215968" cy="504056"/>
          </a:xfrm>
        </p:grpSpPr>
        <p:grpSp>
          <p:nvGrpSpPr>
            <p:cNvPr id="177" name="Skupina 33"/>
            <p:cNvGrpSpPr/>
            <p:nvPr/>
          </p:nvGrpSpPr>
          <p:grpSpPr>
            <a:xfrm>
              <a:off x="3923928" y="2276872"/>
              <a:ext cx="215968" cy="216024"/>
              <a:chOff x="1187680" y="2348880"/>
              <a:chExt cx="720000" cy="720080"/>
            </a:xfrm>
          </p:grpSpPr>
          <p:sp>
            <p:nvSpPr>
              <p:cNvPr id="181" name="Elipsa 180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2" name="Mínus 181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78" name="Skupina 34"/>
            <p:cNvGrpSpPr/>
            <p:nvPr/>
          </p:nvGrpSpPr>
          <p:grpSpPr>
            <a:xfrm>
              <a:off x="3923928" y="2564904"/>
              <a:ext cx="215968" cy="216024"/>
              <a:chOff x="1187680" y="2348880"/>
              <a:chExt cx="720000" cy="720080"/>
            </a:xfrm>
          </p:grpSpPr>
          <p:sp>
            <p:nvSpPr>
              <p:cNvPr id="179" name="Elipsa 178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0" name="Mínus 179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cxnSp>
        <p:nvCxnSpPr>
          <p:cNvPr id="184" name="Přímá spojovací čára 183"/>
          <p:cNvCxnSpPr>
            <a:stCxn id="4" idx="4"/>
            <a:endCxn id="8" idx="0"/>
          </p:cNvCxnSpPr>
          <p:nvPr/>
        </p:nvCxnSpPr>
        <p:spPr>
          <a:xfrm flipH="1">
            <a:off x="3450410" y="2528765"/>
            <a:ext cx="27710" cy="10692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Přímá spojovací čára 185"/>
          <p:cNvCxnSpPr>
            <a:stCxn id="17" idx="4"/>
            <a:endCxn id="26" idx="0"/>
          </p:cNvCxnSpPr>
          <p:nvPr/>
        </p:nvCxnSpPr>
        <p:spPr>
          <a:xfrm>
            <a:off x="4918280" y="3957993"/>
            <a:ext cx="13855" cy="10581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8" name="Přímá spojovací čára 187"/>
          <p:cNvCxnSpPr>
            <a:stCxn id="11" idx="4"/>
            <a:endCxn id="17" idx="0"/>
          </p:cNvCxnSpPr>
          <p:nvPr/>
        </p:nvCxnSpPr>
        <p:spPr>
          <a:xfrm>
            <a:off x="4904425" y="2514910"/>
            <a:ext cx="13855" cy="10830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Přímá spojovací čára 191"/>
          <p:cNvCxnSpPr>
            <a:stCxn id="14" idx="4"/>
            <a:endCxn id="20" idx="0"/>
          </p:cNvCxnSpPr>
          <p:nvPr/>
        </p:nvCxnSpPr>
        <p:spPr>
          <a:xfrm>
            <a:off x="6358440" y="2528765"/>
            <a:ext cx="0" cy="10830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Přímá spojovací čára 194"/>
          <p:cNvCxnSpPr>
            <a:stCxn id="20" idx="4"/>
            <a:endCxn id="29" idx="0"/>
          </p:cNvCxnSpPr>
          <p:nvPr/>
        </p:nvCxnSpPr>
        <p:spPr>
          <a:xfrm flipH="1">
            <a:off x="6344585" y="3971848"/>
            <a:ext cx="13855" cy="10581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Přímá spojovací čára 199"/>
          <p:cNvCxnSpPr>
            <a:stCxn id="8" idx="4"/>
            <a:endCxn id="23" idx="0"/>
          </p:cNvCxnSpPr>
          <p:nvPr/>
        </p:nvCxnSpPr>
        <p:spPr>
          <a:xfrm>
            <a:off x="3450410" y="3957993"/>
            <a:ext cx="13855" cy="10719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3" name="Přímá spojovací čára 202"/>
          <p:cNvCxnSpPr>
            <a:endCxn id="11" idx="0"/>
          </p:cNvCxnSpPr>
          <p:nvPr/>
        </p:nvCxnSpPr>
        <p:spPr>
          <a:xfrm flipH="1">
            <a:off x="4904425" y="1496291"/>
            <a:ext cx="84" cy="65861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Přímá spojovací čára 203"/>
          <p:cNvCxnSpPr>
            <a:endCxn id="14" idx="0"/>
          </p:cNvCxnSpPr>
          <p:nvPr/>
        </p:nvCxnSpPr>
        <p:spPr>
          <a:xfrm>
            <a:off x="6345382" y="1496291"/>
            <a:ext cx="13058" cy="6724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" name="Přímá spojovací čára 204"/>
          <p:cNvCxnSpPr>
            <a:stCxn id="29" idx="4"/>
          </p:cNvCxnSpPr>
          <p:nvPr/>
        </p:nvCxnSpPr>
        <p:spPr>
          <a:xfrm>
            <a:off x="6344585" y="5389954"/>
            <a:ext cx="1" cy="1089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3" name="Přímá spojovací čára 212"/>
          <p:cNvCxnSpPr>
            <a:endCxn id="4" idx="0"/>
          </p:cNvCxnSpPr>
          <p:nvPr/>
        </p:nvCxnSpPr>
        <p:spPr>
          <a:xfrm>
            <a:off x="3477491" y="1454727"/>
            <a:ext cx="629" cy="7140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4" name="Přímá spojovací čára 213"/>
          <p:cNvCxnSpPr>
            <a:stCxn id="23" idx="4"/>
          </p:cNvCxnSpPr>
          <p:nvPr/>
        </p:nvCxnSpPr>
        <p:spPr>
          <a:xfrm flipH="1">
            <a:off x="3462840" y="5389954"/>
            <a:ext cx="1425" cy="108978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5" name="Přímá spojovací čára 214"/>
          <p:cNvCxnSpPr>
            <a:stCxn id="26" idx="4"/>
          </p:cNvCxnSpPr>
          <p:nvPr/>
        </p:nvCxnSpPr>
        <p:spPr>
          <a:xfrm>
            <a:off x="4932135" y="5376099"/>
            <a:ext cx="83" cy="108011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2" name="Přímá spojovací čára 221"/>
          <p:cNvCxnSpPr>
            <a:stCxn id="4" idx="6"/>
            <a:endCxn id="11" idx="2"/>
          </p:cNvCxnSpPr>
          <p:nvPr/>
        </p:nvCxnSpPr>
        <p:spPr>
          <a:xfrm flipV="1">
            <a:off x="3658140" y="2334910"/>
            <a:ext cx="1066265" cy="138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5" name="Přímá spojovací čára 224"/>
          <p:cNvCxnSpPr>
            <a:stCxn id="11" idx="6"/>
            <a:endCxn id="14" idx="2"/>
          </p:cNvCxnSpPr>
          <p:nvPr/>
        </p:nvCxnSpPr>
        <p:spPr>
          <a:xfrm>
            <a:off x="5084445" y="2334910"/>
            <a:ext cx="1093975" cy="138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6" name="Přímá spojovací čára 225"/>
          <p:cNvCxnSpPr>
            <a:stCxn id="17" idx="6"/>
            <a:endCxn id="20" idx="2"/>
          </p:cNvCxnSpPr>
          <p:nvPr/>
        </p:nvCxnSpPr>
        <p:spPr>
          <a:xfrm>
            <a:off x="5098300" y="3777993"/>
            <a:ext cx="1080120" cy="138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7" name="Přímá spojovací čára 226"/>
          <p:cNvCxnSpPr>
            <a:stCxn id="8" idx="6"/>
            <a:endCxn id="17" idx="2"/>
          </p:cNvCxnSpPr>
          <p:nvPr/>
        </p:nvCxnSpPr>
        <p:spPr>
          <a:xfrm>
            <a:off x="3630430" y="3777993"/>
            <a:ext cx="110783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" name="Přímá spojovací čára 227"/>
          <p:cNvCxnSpPr>
            <a:stCxn id="23" idx="6"/>
            <a:endCxn id="26" idx="2"/>
          </p:cNvCxnSpPr>
          <p:nvPr/>
        </p:nvCxnSpPr>
        <p:spPr>
          <a:xfrm flipV="1">
            <a:off x="3644285" y="5196099"/>
            <a:ext cx="1107830" cy="138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9" name="Přímá spojovací čára 228"/>
          <p:cNvCxnSpPr/>
          <p:nvPr/>
        </p:nvCxnSpPr>
        <p:spPr>
          <a:xfrm flipV="1">
            <a:off x="2189558" y="5202801"/>
            <a:ext cx="1066265" cy="138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0" name="Přímá spojovací čára 229"/>
          <p:cNvCxnSpPr/>
          <p:nvPr/>
        </p:nvCxnSpPr>
        <p:spPr>
          <a:xfrm flipV="1">
            <a:off x="2189558" y="3761928"/>
            <a:ext cx="1066265" cy="138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1" name="Přímá spojovací čára 230"/>
          <p:cNvCxnSpPr/>
          <p:nvPr/>
        </p:nvCxnSpPr>
        <p:spPr>
          <a:xfrm flipV="1">
            <a:off x="2203412" y="2321056"/>
            <a:ext cx="1066265" cy="138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2" name="Přímá spojovací čára 231"/>
          <p:cNvCxnSpPr/>
          <p:nvPr/>
        </p:nvCxnSpPr>
        <p:spPr>
          <a:xfrm flipV="1">
            <a:off x="6553740" y="2307201"/>
            <a:ext cx="1066265" cy="138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3" name="Přímá spojovací čára 232"/>
          <p:cNvCxnSpPr/>
          <p:nvPr/>
        </p:nvCxnSpPr>
        <p:spPr>
          <a:xfrm flipV="1">
            <a:off x="6539885" y="3748074"/>
            <a:ext cx="1066265" cy="138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4" name="Přímá spojovací čára 233"/>
          <p:cNvCxnSpPr>
            <a:stCxn id="26" idx="6"/>
            <a:endCxn id="29" idx="2"/>
          </p:cNvCxnSpPr>
          <p:nvPr/>
        </p:nvCxnSpPr>
        <p:spPr>
          <a:xfrm>
            <a:off x="5112155" y="5196099"/>
            <a:ext cx="1052410" cy="138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5" name="Přímá spojovací čára 234"/>
          <p:cNvCxnSpPr>
            <a:stCxn id="29" idx="6"/>
          </p:cNvCxnSpPr>
          <p:nvPr/>
        </p:nvCxnSpPr>
        <p:spPr>
          <a:xfrm flipV="1">
            <a:off x="6524605" y="5209309"/>
            <a:ext cx="1067686" cy="6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8" name="TextovéPole 247"/>
          <p:cNvSpPr txBox="1"/>
          <p:nvPr/>
        </p:nvSpPr>
        <p:spPr>
          <a:xfrm>
            <a:off x="6774872" y="5846619"/>
            <a:ext cx="1759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KŘEMÍK (Si)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/>
              <a:t>Dělíme na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</p:txBody>
      </p:sp>
      <p:graphicFrame>
        <p:nvGraphicFramePr>
          <p:cNvPr id="4" name="Diagram 3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600" b="1" u="sng" dirty="0" smtClean="0"/>
              <a:t>Vlastní polovodiče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88632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</a:pPr>
            <a:r>
              <a:rPr lang="cs-CZ" sz="11200" b="1" dirty="0" smtClean="0"/>
              <a:t>Látky, jejichž odpor při poměrně malém zvýšení teploty výrazně klesá</a:t>
            </a:r>
          </a:p>
          <a:p>
            <a:pPr>
              <a:lnSpc>
                <a:spcPct val="170000"/>
              </a:lnSpc>
            </a:pPr>
            <a:r>
              <a:rPr lang="cs-CZ" sz="11200" b="1" dirty="0" smtClean="0"/>
              <a:t>Prvky ze 4. skupiny periodické soustavy prvků  - 4 valenční elektrony - Uhlík, křemík, germanium, cín, olovo</a:t>
            </a:r>
          </a:p>
          <a:p>
            <a:pPr>
              <a:lnSpc>
                <a:spcPct val="170000"/>
              </a:lnSpc>
            </a:pPr>
            <a:r>
              <a:rPr lang="cs-CZ" sz="11200" b="1" dirty="0" smtClean="0"/>
              <a:t>Malým </a:t>
            </a:r>
            <a:r>
              <a:rPr lang="cs-CZ" sz="11200" b="1" dirty="0" err="1" smtClean="0"/>
              <a:t>zahřátím</a:t>
            </a:r>
            <a:r>
              <a:rPr lang="cs-CZ" sz="11200" b="1" dirty="0" smtClean="0"/>
              <a:t> se dodá elektronům tolik energie, že se z vazeb uvolní a mohou se volně pohybovat v látce</a:t>
            </a:r>
          </a:p>
          <a:p>
            <a:pPr lvl="1">
              <a:lnSpc>
                <a:spcPct val="170000"/>
              </a:lnSpc>
              <a:buFont typeface="Arial" pitchFamily="34" charset="0"/>
              <a:buChar char="•"/>
            </a:pPr>
            <a:endParaRPr lang="cs-CZ" sz="5100" b="1" dirty="0" smtClean="0"/>
          </a:p>
          <a:p>
            <a:pPr lvl="1"/>
            <a:endParaRPr lang="cs-CZ" b="1" dirty="0" smtClean="0"/>
          </a:p>
          <a:p>
            <a:pPr lvl="1">
              <a:buNone/>
            </a:pPr>
            <a:r>
              <a:rPr lang="cs-CZ" b="1" dirty="0" smtClean="0"/>
              <a:t> 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07798"/>
          </a:xfrm>
        </p:spPr>
        <p:txBody>
          <a:bodyPr>
            <a:normAutofit/>
          </a:bodyPr>
          <a:lstStyle/>
          <a:p>
            <a:r>
              <a:rPr lang="cs-CZ" sz="3600" b="1" u="sng" dirty="0" smtClean="0"/>
              <a:t>Vlastní polovodiče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055" y="1385455"/>
            <a:ext cx="8229600" cy="5153744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70000"/>
              </a:lnSpc>
            </a:pPr>
            <a:r>
              <a:rPr lang="cs-CZ" sz="5100" b="1" dirty="0" smtClean="0"/>
              <a:t>Díra – na místě uvolněných elektronů</a:t>
            </a:r>
          </a:p>
          <a:p>
            <a:pPr>
              <a:lnSpc>
                <a:spcPct val="170000"/>
              </a:lnSpc>
            </a:pPr>
            <a:r>
              <a:rPr lang="cs-CZ" sz="5100" b="1" dirty="0" smtClean="0"/>
              <a:t>Množství volných elektronů a děr se s rostoucí teplotou zvětšuje</a:t>
            </a:r>
          </a:p>
          <a:p>
            <a:pPr>
              <a:lnSpc>
                <a:spcPct val="170000"/>
              </a:lnSpc>
            </a:pPr>
            <a:r>
              <a:rPr lang="cs-CZ" sz="5100" b="1" dirty="0" smtClean="0"/>
              <a:t>V elektrickém poli se díry a v. elektrony pohybují usměrněným pohybem</a:t>
            </a:r>
          </a:p>
          <a:p>
            <a:pPr lvl="1">
              <a:lnSpc>
                <a:spcPct val="170000"/>
              </a:lnSpc>
              <a:buFont typeface="Arial" pitchFamily="34" charset="0"/>
              <a:buChar char="•"/>
            </a:pPr>
            <a:endParaRPr lang="cs-CZ" sz="5100" b="1" dirty="0" smtClean="0"/>
          </a:p>
          <a:p>
            <a:pPr lvl="1"/>
            <a:endParaRPr lang="cs-CZ" b="1" dirty="0" smtClean="0"/>
          </a:p>
          <a:p>
            <a:pPr lvl="1">
              <a:buNone/>
            </a:pPr>
            <a:r>
              <a:rPr lang="cs-CZ" b="1" dirty="0" smtClean="0"/>
              <a:t> 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>Využití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solidFill>
                  <a:srgbClr val="FF0000"/>
                </a:solidFill>
              </a:rPr>
              <a:t>Termistor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dirty="0" smtClean="0"/>
              <a:t>Součástka velikosti rezistoru</a:t>
            </a:r>
          </a:p>
          <a:p>
            <a:r>
              <a:rPr lang="cs-CZ" b="1" dirty="0" smtClean="0"/>
              <a:t>Mění svůj odpor podle teploty prostředí a tím reguluje proud v obvodu</a:t>
            </a:r>
          </a:p>
          <a:p>
            <a:r>
              <a:rPr lang="cs-CZ" b="1" dirty="0" smtClean="0"/>
              <a:t>Např. k regulaci vytápění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652120" y="3212976"/>
            <a:ext cx="1944216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čára 8"/>
          <p:cNvCxnSpPr>
            <a:stCxn id="7" idx="1"/>
          </p:cNvCxnSpPr>
          <p:nvPr/>
        </p:nvCxnSpPr>
        <p:spPr>
          <a:xfrm rot="10800000">
            <a:off x="5004048" y="3501008"/>
            <a:ext cx="648072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>
            <a:stCxn id="7" idx="3"/>
          </p:cNvCxnSpPr>
          <p:nvPr/>
        </p:nvCxnSpPr>
        <p:spPr>
          <a:xfrm>
            <a:off x="7596336" y="3501008"/>
            <a:ext cx="792088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 flipH="1" flipV="1">
            <a:off x="5940152" y="2852936"/>
            <a:ext cx="1440160" cy="1296144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10800000">
            <a:off x="5652120" y="4221088"/>
            <a:ext cx="36004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372200" y="393305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t°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Nevlastní polovodiče - příměsové</a:t>
            </a:r>
            <a:endParaRPr lang="cs-CZ" u="sng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Polovodič typu N (negativní)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/>
              <a:t>Jeden z atomů křemíku nahradíme atomem prvku z 5. skupiny periodické tabulky prvků – arsen (fosfor, antimon)</a:t>
            </a:r>
          </a:p>
          <a:p>
            <a:r>
              <a:rPr lang="cs-CZ" b="1" dirty="0" smtClean="0"/>
              <a:t>Donory – dodávají elektrony</a:t>
            </a:r>
          </a:p>
          <a:p>
            <a:r>
              <a:rPr lang="cs-CZ" b="1" dirty="0" smtClean="0"/>
              <a:t>Přebytek záporného náboje – negativní - N</a:t>
            </a:r>
            <a:endParaRPr lang="cs-CZ" b="1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Si + As</a:t>
            </a:r>
            <a:endParaRPr lang="cs-CZ" sz="32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5057445" y="2341412"/>
            <a:ext cx="3240000" cy="3240000"/>
            <a:chOff x="2189558" y="1454727"/>
            <a:chExt cx="5430447" cy="5025012"/>
          </a:xfrm>
        </p:grpSpPr>
        <p:grpSp>
          <p:nvGrpSpPr>
            <p:cNvPr id="9" name="Skupina 5"/>
            <p:cNvGrpSpPr/>
            <p:nvPr/>
          </p:nvGrpSpPr>
          <p:grpSpPr>
            <a:xfrm>
              <a:off x="3298100" y="2168765"/>
              <a:ext cx="360040" cy="360000"/>
              <a:chOff x="2771800" y="2780928"/>
              <a:chExt cx="360040" cy="360000"/>
            </a:xfrm>
          </p:grpSpPr>
          <p:sp>
            <p:nvSpPr>
              <p:cNvPr id="178" name="Elipsa 3"/>
              <p:cNvSpPr/>
              <p:nvPr/>
            </p:nvSpPr>
            <p:spPr>
              <a:xfrm>
                <a:off x="2771800" y="2780928"/>
                <a:ext cx="360040" cy="360000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9" name="Plus 4"/>
              <p:cNvSpPr/>
              <p:nvPr/>
            </p:nvSpPr>
            <p:spPr>
              <a:xfrm>
                <a:off x="2843808" y="2852936"/>
                <a:ext cx="216024" cy="216000"/>
              </a:xfrm>
              <a:prstGeom prst="mathPlus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0" name="Skupina 6"/>
            <p:cNvGrpSpPr/>
            <p:nvPr/>
          </p:nvGrpSpPr>
          <p:grpSpPr>
            <a:xfrm>
              <a:off x="3270390" y="3597993"/>
              <a:ext cx="360040" cy="360000"/>
              <a:chOff x="2771800" y="2780928"/>
              <a:chExt cx="360040" cy="360000"/>
            </a:xfrm>
          </p:grpSpPr>
          <p:sp>
            <p:nvSpPr>
              <p:cNvPr id="176" name="Elipsa 7"/>
              <p:cNvSpPr/>
              <p:nvPr/>
            </p:nvSpPr>
            <p:spPr>
              <a:xfrm>
                <a:off x="2771800" y="2780928"/>
                <a:ext cx="360040" cy="360000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7" name="Plus 8"/>
              <p:cNvSpPr/>
              <p:nvPr/>
            </p:nvSpPr>
            <p:spPr>
              <a:xfrm>
                <a:off x="2843808" y="2852936"/>
                <a:ext cx="216024" cy="216000"/>
              </a:xfrm>
              <a:prstGeom prst="mathPlus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" name="Skupina 9"/>
            <p:cNvGrpSpPr/>
            <p:nvPr/>
          </p:nvGrpSpPr>
          <p:grpSpPr>
            <a:xfrm>
              <a:off x="4724405" y="2154910"/>
              <a:ext cx="360040" cy="360000"/>
              <a:chOff x="2771800" y="2780928"/>
              <a:chExt cx="360040" cy="360000"/>
            </a:xfrm>
          </p:grpSpPr>
          <p:sp>
            <p:nvSpPr>
              <p:cNvPr id="174" name="Elipsa 10"/>
              <p:cNvSpPr/>
              <p:nvPr/>
            </p:nvSpPr>
            <p:spPr>
              <a:xfrm>
                <a:off x="2771800" y="2780928"/>
                <a:ext cx="360040" cy="360000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5" name="Plus 11"/>
              <p:cNvSpPr/>
              <p:nvPr/>
            </p:nvSpPr>
            <p:spPr>
              <a:xfrm>
                <a:off x="2843808" y="2852936"/>
                <a:ext cx="216024" cy="216000"/>
              </a:xfrm>
              <a:prstGeom prst="mathPlus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2" name="Skupina 12"/>
            <p:cNvGrpSpPr/>
            <p:nvPr/>
          </p:nvGrpSpPr>
          <p:grpSpPr>
            <a:xfrm>
              <a:off x="6178420" y="2168765"/>
              <a:ext cx="360040" cy="360000"/>
              <a:chOff x="2771800" y="2780928"/>
              <a:chExt cx="360040" cy="360000"/>
            </a:xfrm>
          </p:grpSpPr>
          <p:sp>
            <p:nvSpPr>
              <p:cNvPr id="172" name="Elipsa 13"/>
              <p:cNvSpPr/>
              <p:nvPr/>
            </p:nvSpPr>
            <p:spPr>
              <a:xfrm>
                <a:off x="2771800" y="2780928"/>
                <a:ext cx="360040" cy="360000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3" name="Plus 14"/>
              <p:cNvSpPr/>
              <p:nvPr/>
            </p:nvSpPr>
            <p:spPr>
              <a:xfrm>
                <a:off x="2843808" y="2852936"/>
                <a:ext cx="216024" cy="216000"/>
              </a:xfrm>
              <a:prstGeom prst="mathPlus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3" name="Skupina 15"/>
            <p:cNvGrpSpPr/>
            <p:nvPr/>
          </p:nvGrpSpPr>
          <p:grpSpPr>
            <a:xfrm>
              <a:off x="4738260" y="3597993"/>
              <a:ext cx="360040" cy="360000"/>
              <a:chOff x="2771800" y="2780928"/>
              <a:chExt cx="360040" cy="360000"/>
            </a:xfrm>
          </p:grpSpPr>
          <p:sp>
            <p:nvSpPr>
              <p:cNvPr id="170" name="Elipsa 16"/>
              <p:cNvSpPr/>
              <p:nvPr/>
            </p:nvSpPr>
            <p:spPr>
              <a:xfrm>
                <a:off x="2771800" y="2780928"/>
                <a:ext cx="360040" cy="360000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1" name="Plus 17"/>
              <p:cNvSpPr/>
              <p:nvPr/>
            </p:nvSpPr>
            <p:spPr>
              <a:xfrm>
                <a:off x="2843808" y="2852936"/>
                <a:ext cx="216024" cy="216000"/>
              </a:xfrm>
              <a:prstGeom prst="mathPlus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4" name="Skupina 18"/>
            <p:cNvGrpSpPr/>
            <p:nvPr/>
          </p:nvGrpSpPr>
          <p:grpSpPr>
            <a:xfrm>
              <a:off x="6178420" y="3611848"/>
              <a:ext cx="360040" cy="360000"/>
              <a:chOff x="2771800" y="2780928"/>
              <a:chExt cx="360040" cy="360000"/>
            </a:xfrm>
          </p:grpSpPr>
          <p:sp>
            <p:nvSpPr>
              <p:cNvPr id="168" name="Elipsa 19"/>
              <p:cNvSpPr/>
              <p:nvPr/>
            </p:nvSpPr>
            <p:spPr>
              <a:xfrm>
                <a:off x="2771800" y="2780928"/>
                <a:ext cx="360040" cy="360000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9" name="Plus 20"/>
              <p:cNvSpPr/>
              <p:nvPr/>
            </p:nvSpPr>
            <p:spPr>
              <a:xfrm>
                <a:off x="2843808" y="2852936"/>
                <a:ext cx="216024" cy="216000"/>
              </a:xfrm>
              <a:prstGeom prst="mathPlus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5" name="Skupina 21"/>
            <p:cNvGrpSpPr/>
            <p:nvPr/>
          </p:nvGrpSpPr>
          <p:grpSpPr>
            <a:xfrm>
              <a:off x="3284245" y="5029954"/>
              <a:ext cx="360040" cy="360000"/>
              <a:chOff x="2771800" y="2780928"/>
              <a:chExt cx="360040" cy="360000"/>
            </a:xfrm>
          </p:grpSpPr>
          <p:sp>
            <p:nvSpPr>
              <p:cNvPr id="166" name="Elipsa 22"/>
              <p:cNvSpPr/>
              <p:nvPr/>
            </p:nvSpPr>
            <p:spPr>
              <a:xfrm>
                <a:off x="2771800" y="2780928"/>
                <a:ext cx="360040" cy="360000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7" name="Plus 23"/>
              <p:cNvSpPr/>
              <p:nvPr/>
            </p:nvSpPr>
            <p:spPr>
              <a:xfrm>
                <a:off x="2843808" y="2852936"/>
                <a:ext cx="216024" cy="216000"/>
              </a:xfrm>
              <a:prstGeom prst="mathPlus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6" name="Skupina 24"/>
            <p:cNvGrpSpPr/>
            <p:nvPr/>
          </p:nvGrpSpPr>
          <p:grpSpPr>
            <a:xfrm>
              <a:off x="4752115" y="5016099"/>
              <a:ext cx="360040" cy="360000"/>
              <a:chOff x="2771800" y="2780928"/>
              <a:chExt cx="360040" cy="360000"/>
            </a:xfrm>
          </p:grpSpPr>
          <p:sp>
            <p:nvSpPr>
              <p:cNvPr id="164" name="Elipsa 25"/>
              <p:cNvSpPr/>
              <p:nvPr/>
            </p:nvSpPr>
            <p:spPr>
              <a:xfrm>
                <a:off x="2771800" y="2780928"/>
                <a:ext cx="360040" cy="360000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5" name="Plus 26"/>
              <p:cNvSpPr/>
              <p:nvPr/>
            </p:nvSpPr>
            <p:spPr>
              <a:xfrm>
                <a:off x="2843808" y="2852936"/>
                <a:ext cx="216024" cy="216000"/>
              </a:xfrm>
              <a:prstGeom prst="mathPlus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7" name="Skupina 27"/>
            <p:cNvGrpSpPr/>
            <p:nvPr/>
          </p:nvGrpSpPr>
          <p:grpSpPr>
            <a:xfrm>
              <a:off x="6164565" y="5029954"/>
              <a:ext cx="360040" cy="360000"/>
              <a:chOff x="2771800" y="2780928"/>
              <a:chExt cx="360040" cy="360000"/>
            </a:xfrm>
          </p:grpSpPr>
          <p:sp>
            <p:nvSpPr>
              <p:cNvPr id="162" name="Elipsa 28"/>
              <p:cNvSpPr/>
              <p:nvPr/>
            </p:nvSpPr>
            <p:spPr>
              <a:xfrm>
                <a:off x="2771800" y="2780928"/>
                <a:ext cx="360040" cy="360000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3" name="Plus 29"/>
              <p:cNvSpPr/>
              <p:nvPr/>
            </p:nvSpPr>
            <p:spPr>
              <a:xfrm>
                <a:off x="2843808" y="2852936"/>
                <a:ext cx="216024" cy="216000"/>
              </a:xfrm>
              <a:prstGeom prst="mathPlus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8" name="Skupina 61"/>
            <p:cNvGrpSpPr/>
            <p:nvPr/>
          </p:nvGrpSpPr>
          <p:grpSpPr>
            <a:xfrm>
              <a:off x="4104043" y="2096757"/>
              <a:ext cx="215968" cy="504056"/>
              <a:chOff x="3923928" y="2276872"/>
              <a:chExt cx="215968" cy="504056"/>
            </a:xfrm>
          </p:grpSpPr>
          <p:grpSp>
            <p:nvGrpSpPr>
              <p:cNvPr id="156" name="Skupina 33"/>
              <p:cNvGrpSpPr/>
              <p:nvPr/>
            </p:nvGrpSpPr>
            <p:grpSpPr>
              <a:xfrm>
                <a:off x="3923928" y="2276872"/>
                <a:ext cx="215968" cy="216024"/>
                <a:chOff x="1187680" y="2348880"/>
                <a:chExt cx="720000" cy="720080"/>
              </a:xfrm>
            </p:grpSpPr>
            <p:sp>
              <p:nvSpPr>
                <p:cNvPr id="160" name="Elipsa 30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61" name="Mínus 31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157" name="Skupina 34"/>
              <p:cNvGrpSpPr/>
              <p:nvPr/>
            </p:nvGrpSpPr>
            <p:grpSpPr>
              <a:xfrm>
                <a:off x="3923928" y="2564904"/>
                <a:ext cx="215968" cy="216024"/>
                <a:chOff x="1187680" y="2348880"/>
                <a:chExt cx="720000" cy="720080"/>
              </a:xfrm>
            </p:grpSpPr>
            <p:sp>
              <p:nvSpPr>
                <p:cNvPr id="158" name="Elipsa 157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59" name="Mínus 158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grpSp>
          <p:nvGrpSpPr>
            <p:cNvPr id="19" name="Skupina 43"/>
            <p:cNvGrpSpPr/>
            <p:nvPr/>
          </p:nvGrpSpPr>
          <p:grpSpPr>
            <a:xfrm>
              <a:off x="3231558" y="5874729"/>
              <a:ext cx="215968" cy="216024"/>
              <a:chOff x="1187680" y="2348880"/>
              <a:chExt cx="720000" cy="720080"/>
            </a:xfrm>
          </p:grpSpPr>
          <p:sp>
            <p:nvSpPr>
              <p:cNvPr id="154" name="Elipsa 153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5" name="Mínus 154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0" name="Skupina 46"/>
            <p:cNvGrpSpPr/>
            <p:nvPr/>
          </p:nvGrpSpPr>
          <p:grpSpPr>
            <a:xfrm>
              <a:off x="2638906" y="4963412"/>
              <a:ext cx="215968" cy="216024"/>
              <a:chOff x="1187680" y="2348880"/>
              <a:chExt cx="720000" cy="720080"/>
            </a:xfrm>
          </p:grpSpPr>
          <p:sp>
            <p:nvSpPr>
              <p:cNvPr id="152" name="Elipsa 151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3" name="Mínus 152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1" name="Skupina 127"/>
            <p:cNvGrpSpPr/>
            <p:nvPr/>
          </p:nvGrpSpPr>
          <p:grpSpPr>
            <a:xfrm>
              <a:off x="3240003" y="4384615"/>
              <a:ext cx="503944" cy="216024"/>
              <a:chOff x="3059888" y="4149080"/>
              <a:chExt cx="503944" cy="216024"/>
            </a:xfrm>
          </p:grpSpPr>
          <p:grpSp>
            <p:nvGrpSpPr>
              <p:cNvPr id="146" name="Skupina 49"/>
              <p:cNvGrpSpPr/>
              <p:nvPr/>
            </p:nvGrpSpPr>
            <p:grpSpPr>
              <a:xfrm>
                <a:off x="3347864" y="4149080"/>
                <a:ext cx="215968" cy="216024"/>
                <a:chOff x="1187680" y="2348880"/>
                <a:chExt cx="720000" cy="720080"/>
              </a:xfrm>
            </p:grpSpPr>
            <p:sp>
              <p:nvSpPr>
                <p:cNvPr id="150" name="Elipsa 149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51" name="Mínus 150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147" name="Skupina 52"/>
              <p:cNvGrpSpPr/>
              <p:nvPr/>
            </p:nvGrpSpPr>
            <p:grpSpPr>
              <a:xfrm>
                <a:off x="3059888" y="4149080"/>
                <a:ext cx="215968" cy="216024"/>
                <a:chOff x="1187680" y="2348880"/>
                <a:chExt cx="720000" cy="720080"/>
              </a:xfrm>
            </p:grpSpPr>
            <p:sp>
              <p:nvSpPr>
                <p:cNvPr id="148" name="Elipsa 147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49" name="Mínus 148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grpSp>
          <p:nvGrpSpPr>
            <p:cNvPr id="22" name="Skupina 69"/>
            <p:cNvGrpSpPr/>
            <p:nvPr/>
          </p:nvGrpSpPr>
          <p:grpSpPr>
            <a:xfrm>
              <a:off x="4092921" y="3525985"/>
              <a:ext cx="215968" cy="504056"/>
              <a:chOff x="3923928" y="2276872"/>
              <a:chExt cx="215968" cy="504056"/>
            </a:xfrm>
          </p:grpSpPr>
          <p:grpSp>
            <p:nvGrpSpPr>
              <p:cNvPr id="140" name="Skupina 33"/>
              <p:cNvGrpSpPr/>
              <p:nvPr/>
            </p:nvGrpSpPr>
            <p:grpSpPr>
              <a:xfrm>
                <a:off x="3923928" y="2276872"/>
                <a:ext cx="215968" cy="216024"/>
                <a:chOff x="1187680" y="2348880"/>
                <a:chExt cx="720000" cy="720080"/>
              </a:xfrm>
            </p:grpSpPr>
            <p:sp>
              <p:nvSpPr>
                <p:cNvPr id="144" name="Elipsa 143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45" name="Mínus 144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141" name="Skupina 34"/>
              <p:cNvGrpSpPr/>
              <p:nvPr/>
            </p:nvGrpSpPr>
            <p:grpSpPr>
              <a:xfrm>
                <a:off x="3923928" y="2564904"/>
                <a:ext cx="215968" cy="216024"/>
                <a:chOff x="1187680" y="2348880"/>
                <a:chExt cx="720000" cy="720080"/>
              </a:xfrm>
            </p:grpSpPr>
            <p:sp>
              <p:nvSpPr>
                <p:cNvPr id="142" name="Elipsa 72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43" name="Mínus 142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grpSp>
          <p:nvGrpSpPr>
            <p:cNvPr id="23" name="Skupina 76"/>
            <p:cNvGrpSpPr/>
            <p:nvPr/>
          </p:nvGrpSpPr>
          <p:grpSpPr>
            <a:xfrm>
              <a:off x="5538547" y="2102413"/>
              <a:ext cx="215968" cy="504056"/>
              <a:chOff x="3923928" y="2276872"/>
              <a:chExt cx="215968" cy="504056"/>
            </a:xfrm>
          </p:grpSpPr>
          <p:grpSp>
            <p:nvGrpSpPr>
              <p:cNvPr id="134" name="Skupina 33"/>
              <p:cNvGrpSpPr/>
              <p:nvPr/>
            </p:nvGrpSpPr>
            <p:grpSpPr>
              <a:xfrm>
                <a:off x="3923928" y="2276872"/>
                <a:ext cx="215968" cy="216024"/>
                <a:chOff x="1187680" y="2348880"/>
                <a:chExt cx="720000" cy="720080"/>
              </a:xfrm>
            </p:grpSpPr>
            <p:sp>
              <p:nvSpPr>
                <p:cNvPr id="138" name="Elipsa 137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39" name="Mínus 138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135" name="Skupina 34"/>
              <p:cNvGrpSpPr/>
              <p:nvPr/>
            </p:nvGrpSpPr>
            <p:grpSpPr>
              <a:xfrm>
                <a:off x="3923928" y="2564904"/>
                <a:ext cx="215968" cy="216024"/>
                <a:chOff x="1187680" y="2348880"/>
                <a:chExt cx="720000" cy="720080"/>
              </a:xfrm>
            </p:grpSpPr>
            <p:sp>
              <p:nvSpPr>
                <p:cNvPr id="136" name="Elipsa 135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37" name="Mínus 136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grpSp>
          <p:nvGrpSpPr>
            <p:cNvPr id="24" name="Skupina 83"/>
            <p:cNvGrpSpPr/>
            <p:nvPr/>
          </p:nvGrpSpPr>
          <p:grpSpPr>
            <a:xfrm>
              <a:off x="5546936" y="3539840"/>
              <a:ext cx="215968" cy="504056"/>
              <a:chOff x="3923928" y="2276872"/>
              <a:chExt cx="215968" cy="504056"/>
            </a:xfrm>
          </p:grpSpPr>
          <p:grpSp>
            <p:nvGrpSpPr>
              <p:cNvPr id="128" name="Skupina 33"/>
              <p:cNvGrpSpPr/>
              <p:nvPr/>
            </p:nvGrpSpPr>
            <p:grpSpPr>
              <a:xfrm>
                <a:off x="3923928" y="2276872"/>
                <a:ext cx="215968" cy="216024"/>
                <a:chOff x="1187680" y="2348880"/>
                <a:chExt cx="720000" cy="720080"/>
              </a:xfrm>
            </p:grpSpPr>
            <p:sp>
              <p:nvSpPr>
                <p:cNvPr id="132" name="Elipsa 131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33" name="Mínus 89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129" name="Skupina 34"/>
              <p:cNvGrpSpPr/>
              <p:nvPr/>
            </p:nvGrpSpPr>
            <p:grpSpPr>
              <a:xfrm>
                <a:off x="3923928" y="2564904"/>
                <a:ext cx="215968" cy="216024"/>
                <a:chOff x="1187680" y="2348880"/>
                <a:chExt cx="720000" cy="720080"/>
              </a:xfrm>
            </p:grpSpPr>
            <p:sp>
              <p:nvSpPr>
                <p:cNvPr id="130" name="Elipsa 129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31" name="Mínus 130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grpSp>
          <p:nvGrpSpPr>
            <p:cNvPr id="25" name="Skupina 90"/>
            <p:cNvGrpSpPr/>
            <p:nvPr/>
          </p:nvGrpSpPr>
          <p:grpSpPr>
            <a:xfrm>
              <a:off x="5544203" y="4957946"/>
              <a:ext cx="215968" cy="504056"/>
              <a:chOff x="3923928" y="2276872"/>
              <a:chExt cx="215968" cy="504056"/>
            </a:xfrm>
          </p:grpSpPr>
          <p:grpSp>
            <p:nvGrpSpPr>
              <p:cNvPr id="122" name="Skupina 33"/>
              <p:cNvGrpSpPr/>
              <p:nvPr/>
            </p:nvGrpSpPr>
            <p:grpSpPr>
              <a:xfrm>
                <a:off x="3923928" y="2276872"/>
                <a:ext cx="215968" cy="216024"/>
                <a:chOff x="1187680" y="2348880"/>
                <a:chExt cx="720000" cy="720080"/>
              </a:xfrm>
            </p:grpSpPr>
            <p:sp>
              <p:nvSpPr>
                <p:cNvPr id="126" name="Elipsa 125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27" name="Mínus 126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123" name="Skupina 34"/>
              <p:cNvGrpSpPr/>
              <p:nvPr/>
            </p:nvGrpSpPr>
            <p:grpSpPr>
              <a:xfrm>
                <a:off x="3923928" y="2564904"/>
                <a:ext cx="215968" cy="216024"/>
                <a:chOff x="1187680" y="2348880"/>
                <a:chExt cx="720000" cy="720080"/>
              </a:xfrm>
            </p:grpSpPr>
            <p:sp>
              <p:nvSpPr>
                <p:cNvPr id="124" name="Elipsa 123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25" name="Mínus 124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grpSp>
          <p:nvGrpSpPr>
            <p:cNvPr id="26" name="Skupina 97"/>
            <p:cNvGrpSpPr/>
            <p:nvPr/>
          </p:nvGrpSpPr>
          <p:grpSpPr>
            <a:xfrm>
              <a:off x="2650028" y="3545306"/>
              <a:ext cx="215968" cy="216024"/>
              <a:chOff x="1187680" y="2348880"/>
              <a:chExt cx="720000" cy="720080"/>
            </a:xfrm>
          </p:grpSpPr>
          <p:sp>
            <p:nvSpPr>
              <p:cNvPr id="120" name="Elipsa 119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1" name="Mínus 120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7" name="Skupina 100"/>
            <p:cNvGrpSpPr/>
            <p:nvPr/>
          </p:nvGrpSpPr>
          <p:grpSpPr>
            <a:xfrm>
              <a:off x="6111878" y="5833164"/>
              <a:ext cx="215968" cy="216024"/>
              <a:chOff x="1187680" y="2348880"/>
              <a:chExt cx="720000" cy="720080"/>
            </a:xfrm>
          </p:grpSpPr>
          <p:sp>
            <p:nvSpPr>
              <p:cNvPr id="118" name="Elipsa 117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9" name="Mínus 118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8" name="Skupina 103"/>
            <p:cNvGrpSpPr/>
            <p:nvPr/>
          </p:nvGrpSpPr>
          <p:grpSpPr>
            <a:xfrm>
              <a:off x="4671718" y="5833164"/>
              <a:ext cx="215968" cy="216024"/>
              <a:chOff x="1187680" y="2348880"/>
              <a:chExt cx="720000" cy="720080"/>
            </a:xfrm>
          </p:grpSpPr>
          <p:sp>
            <p:nvSpPr>
              <p:cNvPr id="116" name="Elipsa 115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7" name="Mínus 116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9" name="Skupina 106"/>
            <p:cNvGrpSpPr/>
            <p:nvPr/>
          </p:nvGrpSpPr>
          <p:grpSpPr>
            <a:xfrm>
              <a:off x="6973241" y="5240512"/>
              <a:ext cx="215968" cy="216024"/>
              <a:chOff x="1187680" y="2348880"/>
              <a:chExt cx="720000" cy="720080"/>
            </a:xfrm>
          </p:grpSpPr>
          <p:sp>
            <p:nvSpPr>
              <p:cNvPr id="114" name="Elipsa 113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5" name="Mínus 114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0" name="Skupina 109"/>
            <p:cNvGrpSpPr/>
            <p:nvPr/>
          </p:nvGrpSpPr>
          <p:grpSpPr>
            <a:xfrm>
              <a:off x="6111934" y="1606556"/>
              <a:ext cx="215968" cy="216024"/>
              <a:chOff x="1187680" y="2348880"/>
              <a:chExt cx="720000" cy="720080"/>
            </a:xfrm>
          </p:grpSpPr>
          <p:sp>
            <p:nvSpPr>
              <p:cNvPr id="112" name="Elipsa 111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3" name="Mínus 112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1" name="Skupina 112"/>
            <p:cNvGrpSpPr/>
            <p:nvPr/>
          </p:nvGrpSpPr>
          <p:grpSpPr>
            <a:xfrm>
              <a:off x="4671718" y="1603823"/>
              <a:ext cx="215968" cy="216024"/>
              <a:chOff x="1187680" y="2348880"/>
              <a:chExt cx="720000" cy="720080"/>
            </a:xfrm>
          </p:grpSpPr>
          <p:sp>
            <p:nvSpPr>
              <p:cNvPr id="110" name="Elipsa 109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1" name="Mínus 110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2" name="Skupina 115"/>
            <p:cNvGrpSpPr/>
            <p:nvPr/>
          </p:nvGrpSpPr>
          <p:grpSpPr>
            <a:xfrm>
              <a:off x="3231558" y="1578846"/>
              <a:ext cx="215968" cy="216024"/>
              <a:chOff x="1187680" y="2348880"/>
              <a:chExt cx="720000" cy="720080"/>
            </a:xfrm>
          </p:grpSpPr>
          <p:sp>
            <p:nvSpPr>
              <p:cNvPr id="108" name="Elipsa 107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9" name="Mínus 108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3" name="Skupina 118"/>
            <p:cNvGrpSpPr/>
            <p:nvPr/>
          </p:nvGrpSpPr>
          <p:grpSpPr>
            <a:xfrm>
              <a:off x="2650028" y="2102223"/>
              <a:ext cx="215968" cy="216024"/>
              <a:chOff x="1187680" y="2348880"/>
              <a:chExt cx="720000" cy="720080"/>
            </a:xfrm>
          </p:grpSpPr>
          <p:sp>
            <p:nvSpPr>
              <p:cNvPr id="106" name="Elipsa 105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7" name="Mínus 106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4" name="Skupina 121"/>
            <p:cNvGrpSpPr/>
            <p:nvPr/>
          </p:nvGrpSpPr>
          <p:grpSpPr>
            <a:xfrm>
              <a:off x="6956653" y="2362735"/>
              <a:ext cx="215968" cy="216024"/>
              <a:chOff x="1187680" y="2348880"/>
              <a:chExt cx="720000" cy="720080"/>
            </a:xfrm>
          </p:grpSpPr>
          <p:sp>
            <p:nvSpPr>
              <p:cNvPr id="104" name="Elipsa 103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5" name="Mínus 104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5" name="Skupina 124"/>
            <p:cNvGrpSpPr/>
            <p:nvPr/>
          </p:nvGrpSpPr>
          <p:grpSpPr>
            <a:xfrm>
              <a:off x="6973241" y="3808551"/>
              <a:ext cx="215968" cy="216024"/>
              <a:chOff x="1187680" y="2348880"/>
              <a:chExt cx="720000" cy="720080"/>
            </a:xfrm>
          </p:grpSpPr>
          <p:sp>
            <p:nvSpPr>
              <p:cNvPr id="102" name="Elipsa 101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3" name="Mínus 102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6" name="Skupina 128"/>
            <p:cNvGrpSpPr/>
            <p:nvPr/>
          </p:nvGrpSpPr>
          <p:grpSpPr>
            <a:xfrm>
              <a:off x="6109145" y="2952654"/>
              <a:ext cx="503944" cy="216024"/>
              <a:chOff x="3059888" y="4149080"/>
              <a:chExt cx="503944" cy="216024"/>
            </a:xfrm>
          </p:grpSpPr>
          <p:grpSp>
            <p:nvGrpSpPr>
              <p:cNvPr id="96" name="Skupina 49"/>
              <p:cNvGrpSpPr/>
              <p:nvPr/>
            </p:nvGrpSpPr>
            <p:grpSpPr>
              <a:xfrm>
                <a:off x="3347864" y="4149080"/>
                <a:ext cx="215968" cy="216024"/>
                <a:chOff x="1187680" y="2348880"/>
                <a:chExt cx="720000" cy="720080"/>
              </a:xfrm>
            </p:grpSpPr>
            <p:sp>
              <p:nvSpPr>
                <p:cNvPr id="100" name="Elipsa 99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1" name="Mínus 100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97" name="Skupina 52"/>
              <p:cNvGrpSpPr/>
              <p:nvPr/>
            </p:nvGrpSpPr>
            <p:grpSpPr>
              <a:xfrm>
                <a:off x="3059888" y="4149080"/>
                <a:ext cx="215968" cy="216024"/>
                <a:chOff x="1187680" y="2348880"/>
                <a:chExt cx="720000" cy="720080"/>
              </a:xfrm>
            </p:grpSpPr>
            <p:sp>
              <p:nvSpPr>
                <p:cNvPr id="98" name="Elipsa 97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9" name="Mínus 98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grpSp>
          <p:nvGrpSpPr>
            <p:cNvPr id="37" name="Skupina 135"/>
            <p:cNvGrpSpPr/>
            <p:nvPr/>
          </p:nvGrpSpPr>
          <p:grpSpPr>
            <a:xfrm>
              <a:off x="4666252" y="4384615"/>
              <a:ext cx="503944" cy="216024"/>
              <a:chOff x="3059888" y="4149080"/>
              <a:chExt cx="503944" cy="216024"/>
            </a:xfrm>
          </p:grpSpPr>
          <p:grpSp>
            <p:nvGrpSpPr>
              <p:cNvPr id="90" name="Skupina 49"/>
              <p:cNvGrpSpPr/>
              <p:nvPr/>
            </p:nvGrpSpPr>
            <p:grpSpPr>
              <a:xfrm>
                <a:off x="3347864" y="4149080"/>
                <a:ext cx="215968" cy="216024"/>
                <a:chOff x="1187680" y="2348880"/>
                <a:chExt cx="720000" cy="720080"/>
              </a:xfrm>
            </p:grpSpPr>
            <p:sp>
              <p:nvSpPr>
                <p:cNvPr id="94" name="Elipsa 93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5" name="Mínus 94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91" name="Skupina 52"/>
              <p:cNvGrpSpPr/>
              <p:nvPr/>
            </p:nvGrpSpPr>
            <p:grpSpPr>
              <a:xfrm>
                <a:off x="3059888" y="4149080"/>
                <a:ext cx="215968" cy="216024"/>
                <a:chOff x="1187680" y="2348880"/>
                <a:chExt cx="720000" cy="720080"/>
              </a:xfrm>
            </p:grpSpPr>
            <p:sp>
              <p:nvSpPr>
                <p:cNvPr id="92" name="Elipsa 91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3" name="Mínus 92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grpSp>
          <p:nvGrpSpPr>
            <p:cNvPr id="38" name="Skupina 142"/>
            <p:cNvGrpSpPr/>
            <p:nvPr/>
          </p:nvGrpSpPr>
          <p:grpSpPr>
            <a:xfrm>
              <a:off x="4666252" y="2983097"/>
              <a:ext cx="503944" cy="216024"/>
              <a:chOff x="3059888" y="4149080"/>
              <a:chExt cx="503944" cy="216024"/>
            </a:xfrm>
          </p:grpSpPr>
          <p:grpSp>
            <p:nvGrpSpPr>
              <p:cNvPr id="84" name="Skupina 49"/>
              <p:cNvGrpSpPr/>
              <p:nvPr/>
            </p:nvGrpSpPr>
            <p:grpSpPr>
              <a:xfrm>
                <a:off x="3347864" y="4149080"/>
                <a:ext cx="215968" cy="216024"/>
                <a:chOff x="1187680" y="2348880"/>
                <a:chExt cx="720000" cy="720080"/>
              </a:xfrm>
            </p:grpSpPr>
            <p:sp>
              <p:nvSpPr>
                <p:cNvPr id="88" name="Elipsa 87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9" name="Mínus 88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85" name="Skupina 52"/>
              <p:cNvGrpSpPr/>
              <p:nvPr/>
            </p:nvGrpSpPr>
            <p:grpSpPr>
              <a:xfrm>
                <a:off x="3059888" y="4149080"/>
                <a:ext cx="215968" cy="216024"/>
                <a:chOff x="1187680" y="2348880"/>
                <a:chExt cx="720000" cy="720080"/>
              </a:xfrm>
            </p:grpSpPr>
            <p:sp>
              <p:nvSpPr>
                <p:cNvPr id="86" name="Elipsa 85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7" name="Mínus 86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grpSp>
          <p:nvGrpSpPr>
            <p:cNvPr id="39" name="Skupina 149"/>
            <p:cNvGrpSpPr/>
            <p:nvPr/>
          </p:nvGrpSpPr>
          <p:grpSpPr>
            <a:xfrm>
              <a:off x="6106412" y="4384615"/>
              <a:ext cx="503944" cy="216024"/>
              <a:chOff x="3059888" y="4149080"/>
              <a:chExt cx="503944" cy="216024"/>
            </a:xfrm>
          </p:grpSpPr>
          <p:grpSp>
            <p:nvGrpSpPr>
              <p:cNvPr id="78" name="Skupina 49"/>
              <p:cNvGrpSpPr/>
              <p:nvPr/>
            </p:nvGrpSpPr>
            <p:grpSpPr>
              <a:xfrm>
                <a:off x="3347864" y="4149080"/>
                <a:ext cx="215968" cy="216024"/>
                <a:chOff x="1187680" y="2348880"/>
                <a:chExt cx="720000" cy="720080"/>
              </a:xfrm>
            </p:grpSpPr>
            <p:sp>
              <p:nvSpPr>
                <p:cNvPr id="82" name="Elipsa 81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3" name="Mínus 82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79" name="Skupina 52"/>
              <p:cNvGrpSpPr/>
              <p:nvPr/>
            </p:nvGrpSpPr>
            <p:grpSpPr>
              <a:xfrm>
                <a:off x="3059888" y="4149080"/>
                <a:ext cx="215968" cy="216024"/>
                <a:chOff x="1187680" y="2348880"/>
                <a:chExt cx="720000" cy="720080"/>
              </a:xfrm>
            </p:grpSpPr>
            <p:sp>
              <p:nvSpPr>
                <p:cNvPr id="80" name="Elipsa 79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1" name="Mínus 80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grpSp>
          <p:nvGrpSpPr>
            <p:cNvPr id="40" name="Skupina 156"/>
            <p:cNvGrpSpPr/>
            <p:nvPr/>
          </p:nvGrpSpPr>
          <p:grpSpPr>
            <a:xfrm>
              <a:off x="3212237" y="2955387"/>
              <a:ext cx="503944" cy="216024"/>
              <a:chOff x="3059888" y="4149080"/>
              <a:chExt cx="503944" cy="216024"/>
            </a:xfrm>
          </p:grpSpPr>
          <p:grpSp>
            <p:nvGrpSpPr>
              <p:cNvPr id="72" name="Skupina 49"/>
              <p:cNvGrpSpPr/>
              <p:nvPr/>
            </p:nvGrpSpPr>
            <p:grpSpPr>
              <a:xfrm>
                <a:off x="3347864" y="4149080"/>
                <a:ext cx="215968" cy="216024"/>
                <a:chOff x="1187680" y="2348880"/>
                <a:chExt cx="720000" cy="720080"/>
              </a:xfrm>
            </p:grpSpPr>
            <p:sp>
              <p:nvSpPr>
                <p:cNvPr id="76" name="Elipsa 75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7" name="Mínus 76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73" name="Skupina 52"/>
              <p:cNvGrpSpPr/>
              <p:nvPr/>
            </p:nvGrpSpPr>
            <p:grpSpPr>
              <a:xfrm>
                <a:off x="3059888" y="4149080"/>
                <a:ext cx="215968" cy="216024"/>
                <a:chOff x="1187680" y="2348880"/>
                <a:chExt cx="720000" cy="720080"/>
              </a:xfrm>
            </p:grpSpPr>
            <p:sp>
              <p:nvSpPr>
                <p:cNvPr id="74" name="Elipsa 73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5" name="Mínus 74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grpSp>
          <p:nvGrpSpPr>
            <p:cNvPr id="41" name="Skupina 175"/>
            <p:cNvGrpSpPr/>
            <p:nvPr/>
          </p:nvGrpSpPr>
          <p:grpSpPr>
            <a:xfrm>
              <a:off x="4092921" y="4966858"/>
              <a:ext cx="215968" cy="504056"/>
              <a:chOff x="3923928" y="2276872"/>
              <a:chExt cx="215968" cy="504056"/>
            </a:xfrm>
          </p:grpSpPr>
          <p:grpSp>
            <p:nvGrpSpPr>
              <p:cNvPr id="66" name="Skupina 33"/>
              <p:cNvGrpSpPr/>
              <p:nvPr/>
            </p:nvGrpSpPr>
            <p:grpSpPr>
              <a:xfrm>
                <a:off x="3923928" y="2276872"/>
                <a:ext cx="215968" cy="216024"/>
                <a:chOff x="1187680" y="2348880"/>
                <a:chExt cx="720000" cy="720080"/>
              </a:xfrm>
            </p:grpSpPr>
            <p:sp>
              <p:nvSpPr>
                <p:cNvPr id="70" name="Elipsa 69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1" name="Mínus 70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67" name="Skupina 34"/>
              <p:cNvGrpSpPr/>
              <p:nvPr/>
            </p:nvGrpSpPr>
            <p:grpSpPr>
              <a:xfrm>
                <a:off x="3923928" y="2564904"/>
                <a:ext cx="215968" cy="216024"/>
                <a:chOff x="1187680" y="2348880"/>
                <a:chExt cx="720000" cy="720080"/>
              </a:xfrm>
            </p:grpSpPr>
            <p:sp>
              <p:nvSpPr>
                <p:cNvPr id="68" name="Elipsa 67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9" name="Mínus 68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cxnSp>
          <p:nvCxnSpPr>
            <p:cNvPr id="42" name="Přímá spojovací čára 41"/>
            <p:cNvCxnSpPr/>
            <p:nvPr/>
          </p:nvCxnSpPr>
          <p:spPr>
            <a:xfrm flipH="1">
              <a:off x="3450410" y="2528765"/>
              <a:ext cx="27710" cy="106922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ovací čára 42"/>
            <p:cNvCxnSpPr/>
            <p:nvPr/>
          </p:nvCxnSpPr>
          <p:spPr>
            <a:xfrm>
              <a:off x="4918280" y="3957993"/>
              <a:ext cx="13855" cy="105810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ovací čára 43"/>
            <p:cNvCxnSpPr/>
            <p:nvPr/>
          </p:nvCxnSpPr>
          <p:spPr>
            <a:xfrm>
              <a:off x="4904425" y="2514910"/>
              <a:ext cx="13855" cy="108308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ovací čára 44"/>
            <p:cNvCxnSpPr/>
            <p:nvPr/>
          </p:nvCxnSpPr>
          <p:spPr>
            <a:xfrm>
              <a:off x="6358440" y="2528765"/>
              <a:ext cx="0" cy="108308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ovací čára 45"/>
            <p:cNvCxnSpPr/>
            <p:nvPr/>
          </p:nvCxnSpPr>
          <p:spPr>
            <a:xfrm flipH="1">
              <a:off x="6344585" y="3971848"/>
              <a:ext cx="13855" cy="105810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ovací čára 46"/>
            <p:cNvCxnSpPr/>
            <p:nvPr/>
          </p:nvCxnSpPr>
          <p:spPr>
            <a:xfrm>
              <a:off x="3450410" y="3957993"/>
              <a:ext cx="13855" cy="107196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ovací čára 47"/>
            <p:cNvCxnSpPr/>
            <p:nvPr/>
          </p:nvCxnSpPr>
          <p:spPr>
            <a:xfrm flipH="1">
              <a:off x="4904425" y="1496291"/>
              <a:ext cx="84" cy="65861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ovací čára 48"/>
            <p:cNvCxnSpPr/>
            <p:nvPr/>
          </p:nvCxnSpPr>
          <p:spPr>
            <a:xfrm>
              <a:off x="6345382" y="1496291"/>
              <a:ext cx="13058" cy="67247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ovací čára 49"/>
            <p:cNvCxnSpPr/>
            <p:nvPr/>
          </p:nvCxnSpPr>
          <p:spPr>
            <a:xfrm>
              <a:off x="6344585" y="5389954"/>
              <a:ext cx="1" cy="108978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ovací čára 50"/>
            <p:cNvCxnSpPr/>
            <p:nvPr/>
          </p:nvCxnSpPr>
          <p:spPr>
            <a:xfrm>
              <a:off x="3477491" y="1454727"/>
              <a:ext cx="629" cy="71403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ovací čára 51"/>
            <p:cNvCxnSpPr/>
            <p:nvPr/>
          </p:nvCxnSpPr>
          <p:spPr>
            <a:xfrm flipH="1">
              <a:off x="3462840" y="5389954"/>
              <a:ext cx="1425" cy="108978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ovací čára 52"/>
            <p:cNvCxnSpPr/>
            <p:nvPr/>
          </p:nvCxnSpPr>
          <p:spPr>
            <a:xfrm>
              <a:off x="4932135" y="5376099"/>
              <a:ext cx="83" cy="108011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ovací čára 53"/>
            <p:cNvCxnSpPr/>
            <p:nvPr/>
          </p:nvCxnSpPr>
          <p:spPr>
            <a:xfrm flipV="1">
              <a:off x="3658140" y="2334910"/>
              <a:ext cx="1066265" cy="1385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Přímá spojovací čára 54"/>
            <p:cNvCxnSpPr/>
            <p:nvPr/>
          </p:nvCxnSpPr>
          <p:spPr>
            <a:xfrm>
              <a:off x="5084445" y="2334910"/>
              <a:ext cx="1093975" cy="1385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ovací čára 55"/>
            <p:cNvCxnSpPr/>
            <p:nvPr/>
          </p:nvCxnSpPr>
          <p:spPr>
            <a:xfrm>
              <a:off x="5098300" y="3777993"/>
              <a:ext cx="1080120" cy="1385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římá spojovací čára 56"/>
            <p:cNvCxnSpPr/>
            <p:nvPr/>
          </p:nvCxnSpPr>
          <p:spPr>
            <a:xfrm>
              <a:off x="3630430" y="3777993"/>
              <a:ext cx="110783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ovací čára 57"/>
            <p:cNvCxnSpPr/>
            <p:nvPr/>
          </p:nvCxnSpPr>
          <p:spPr>
            <a:xfrm flipV="1">
              <a:off x="3644285" y="5196099"/>
              <a:ext cx="1107830" cy="1385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ovací čára 58"/>
            <p:cNvCxnSpPr/>
            <p:nvPr/>
          </p:nvCxnSpPr>
          <p:spPr>
            <a:xfrm flipV="1">
              <a:off x="2189558" y="5202801"/>
              <a:ext cx="1066265" cy="1385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Přímá spojovací čára 59"/>
            <p:cNvCxnSpPr/>
            <p:nvPr/>
          </p:nvCxnSpPr>
          <p:spPr>
            <a:xfrm flipV="1">
              <a:off x="2189558" y="3761928"/>
              <a:ext cx="1066265" cy="1385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ovací čára 60"/>
            <p:cNvCxnSpPr/>
            <p:nvPr/>
          </p:nvCxnSpPr>
          <p:spPr>
            <a:xfrm flipV="1">
              <a:off x="2203412" y="2321056"/>
              <a:ext cx="1066265" cy="1385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ovací čára 61"/>
            <p:cNvCxnSpPr/>
            <p:nvPr/>
          </p:nvCxnSpPr>
          <p:spPr>
            <a:xfrm flipV="1">
              <a:off x="6553740" y="2307201"/>
              <a:ext cx="1066265" cy="1385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Přímá spojovací čára 62"/>
            <p:cNvCxnSpPr/>
            <p:nvPr/>
          </p:nvCxnSpPr>
          <p:spPr>
            <a:xfrm flipV="1">
              <a:off x="6539885" y="3748074"/>
              <a:ext cx="1066265" cy="1385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Přímá spojovací čára 63"/>
            <p:cNvCxnSpPr/>
            <p:nvPr/>
          </p:nvCxnSpPr>
          <p:spPr>
            <a:xfrm>
              <a:off x="5112155" y="5196099"/>
              <a:ext cx="1052410" cy="1385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Přímá spojovací čára 64"/>
            <p:cNvCxnSpPr/>
            <p:nvPr/>
          </p:nvCxnSpPr>
          <p:spPr>
            <a:xfrm flipV="1">
              <a:off x="6524605" y="5209309"/>
              <a:ext cx="1067686" cy="64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0" name="Elipsa 179"/>
          <p:cNvSpPr/>
          <p:nvPr/>
        </p:nvSpPr>
        <p:spPr>
          <a:xfrm>
            <a:off x="6941181" y="3449794"/>
            <a:ext cx="124691" cy="124691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2" name="Zakřivená spojovací čára 181"/>
          <p:cNvCxnSpPr/>
          <p:nvPr/>
        </p:nvCxnSpPr>
        <p:spPr>
          <a:xfrm rot="5400000">
            <a:off x="6996546" y="3158836"/>
            <a:ext cx="332509" cy="221672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Nevlastní polovodiče - příměsové</a:t>
            </a:r>
            <a:endParaRPr lang="cs-CZ" u="sng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 dirty="0" smtClean="0"/>
          </a:p>
          <a:p>
            <a:r>
              <a:rPr lang="cs-CZ" sz="4400" dirty="0" smtClean="0">
                <a:solidFill>
                  <a:srgbClr val="FF0000"/>
                </a:solidFill>
              </a:rPr>
              <a:t>Polovodič typu P (pozitivní)</a:t>
            </a:r>
          </a:p>
          <a:p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/>
              <a:t>Jeden z atomů křemíku nahradíme atomem prvku z 3. skupiny periodické tabulky prvků – indium (bor, hliník, </a:t>
            </a:r>
            <a:r>
              <a:rPr lang="cs-CZ" b="1" dirty="0" err="1" smtClean="0"/>
              <a:t>gallium</a:t>
            </a:r>
            <a:r>
              <a:rPr lang="cs-CZ" b="1" dirty="0" smtClean="0"/>
              <a:t>)</a:t>
            </a:r>
          </a:p>
          <a:p>
            <a:r>
              <a:rPr lang="cs-CZ" b="1" dirty="0" smtClean="0"/>
              <a:t>Akceptory – dodávají díry</a:t>
            </a:r>
          </a:p>
          <a:p>
            <a:r>
              <a:rPr lang="cs-CZ" b="1" dirty="0" smtClean="0"/>
              <a:t>Jedna vazba neobsazena – díra (kladný náboj) – pozitivní - P</a:t>
            </a:r>
          </a:p>
          <a:p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Si + In</a:t>
            </a:r>
            <a:endParaRPr lang="cs-CZ" sz="3200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5057449" y="2673925"/>
            <a:ext cx="3240000" cy="3240000"/>
            <a:chOff x="2189558" y="1454727"/>
            <a:chExt cx="5430447" cy="5025012"/>
          </a:xfrm>
        </p:grpSpPr>
        <p:grpSp>
          <p:nvGrpSpPr>
            <p:cNvPr id="13" name="Skupina 5"/>
            <p:cNvGrpSpPr/>
            <p:nvPr/>
          </p:nvGrpSpPr>
          <p:grpSpPr>
            <a:xfrm>
              <a:off x="3298100" y="2168765"/>
              <a:ext cx="360040" cy="360000"/>
              <a:chOff x="2771800" y="2780928"/>
              <a:chExt cx="360040" cy="360000"/>
            </a:xfrm>
          </p:grpSpPr>
          <p:sp>
            <p:nvSpPr>
              <p:cNvPr id="182" name="Elipsa 3"/>
              <p:cNvSpPr/>
              <p:nvPr/>
            </p:nvSpPr>
            <p:spPr>
              <a:xfrm>
                <a:off x="2771800" y="2780928"/>
                <a:ext cx="360040" cy="360000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3" name="Plus 4"/>
              <p:cNvSpPr/>
              <p:nvPr/>
            </p:nvSpPr>
            <p:spPr>
              <a:xfrm>
                <a:off x="2843808" y="2852936"/>
                <a:ext cx="216024" cy="216000"/>
              </a:xfrm>
              <a:prstGeom prst="mathPlus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4" name="Skupina 6"/>
            <p:cNvGrpSpPr/>
            <p:nvPr/>
          </p:nvGrpSpPr>
          <p:grpSpPr>
            <a:xfrm>
              <a:off x="3270390" y="3597993"/>
              <a:ext cx="360040" cy="360000"/>
              <a:chOff x="2771800" y="2780928"/>
              <a:chExt cx="360040" cy="360000"/>
            </a:xfrm>
          </p:grpSpPr>
          <p:sp>
            <p:nvSpPr>
              <p:cNvPr id="180" name="Elipsa 7"/>
              <p:cNvSpPr/>
              <p:nvPr/>
            </p:nvSpPr>
            <p:spPr>
              <a:xfrm>
                <a:off x="2771800" y="2780928"/>
                <a:ext cx="360040" cy="360000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1" name="Plus 8"/>
              <p:cNvSpPr/>
              <p:nvPr/>
            </p:nvSpPr>
            <p:spPr>
              <a:xfrm>
                <a:off x="2843808" y="2852936"/>
                <a:ext cx="216024" cy="216000"/>
              </a:xfrm>
              <a:prstGeom prst="mathPlus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5" name="Skupina 9"/>
            <p:cNvGrpSpPr/>
            <p:nvPr/>
          </p:nvGrpSpPr>
          <p:grpSpPr>
            <a:xfrm>
              <a:off x="4724405" y="2154910"/>
              <a:ext cx="360040" cy="360000"/>
              <a:chOff x="2771800" y="2780928"/>
              <a:chExt cx="360040" cy="360000"/>
            </a:xfrm>
          </p:grpSpPr>
          <p:sp>
            <p:nvSpPr>
              <p:cNvPr id="178" name="Elipsa 10"/>
              <p:cNvSpPr/>
              <p:nvPr/>
            </p:nvSpPr>
            <p:spPr>
              <a:xfrm>
                <a:off x="2771800" y="2780928"/>
                <a:ext cx="360040" cy="360000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9" name="Plus 11"/>
              <p:cNvSpPr/>
              <p:nvPr/>
            </p:nvSpPr>
            <p:spPr>
              <a:xfrm>
                <a:off x="2843808" y="2852936"/>
                <a:ext cx="216024" cy="216000"/>
              </a:xfrm>
              <a:prstGeom prst="mathPlus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6" name="Skupina 12"/>
            <p:cNvGrpSpPr/>
            <p:nvPr/>
          </p:nvGrpSpPr>
          <p:grpSpPr>
            <a:xfrm>
              <a:off x="6178420" y="2168765"/>
              <a:ext cx="360040" cy="360000"/>
              <a:chOff x="2771800" y="2780928"/>
              <a:chExt cx="360040" cy="360000"/>
            </a:xfrm>
          </p:grpSpPr>
          <p:sp>
            <p:nvSpPr>
              <p:cNvPr id="176" name="Elipsa 13"/>
              <p:cNvSpPr/>
              <p:nvPr/>
            </p:nvSpPr>
            <p:spPr>
              <a:xfrm>
                <a:off x="2771800" y="2780928"/>
                <a:ext cx="360040" cy="360000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7" name="Plus 14"/>
              <p:cNvSpPr/>
              <p:nvPr/>
            </p:nvSpPr>
            <p:spPr>
              <a:xfrm>
                <a:off x="2843808" y="2852936"/>
                <a:ext cx="216024" cy="216000"/>
              </a:xfrm>
              <a:prstGeom prst="mathPlus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7" name="Skupina 15"/>
            <p:cNvGrpSpPr/>
            <p:nvPr/>
          </p:nvGrpSpPr>
          <p:grpSpPr>
            <a:xfrm>
              <a:off x="4738260" y="3597993"/>
              <a:ext cx="360040" cy="360000"/>
              <a:chOff x="2771800" y="2780928"/>
              <a:chExt cx="360040" cy="360000"/>
            </a:xfrm>
          </p:grpSpPr>
          <p:sp>
            <p:nvSpPr>
              <p:cNvPr id="174" name="Elipsa 16"/>
              <p:cNvSpPr/>
              <p:nvPr/>
            </p:nvSpPr>
            <p:spPr>
              <a:xfrm>
                <a:off x="2771800" y="2780928"/>
                <a:ext cx="360040" cy="360000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5" name="Plus 17"/>
              <p:cNvSpPr/>
              <p:nvPr/>
            </p:nvSpPr>
            <p:spPr>
              <a:xfrm>
                <a:off x="2843808" y="2852936"/>
                <a:ext cx="216024" cy="216000"/>
              </a:xfrm>
              <a:prstGeom prst="mathPlus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8" name="Skupina 18"/>
            <p:cNvGrpSpPr/>
            <p:nvPr/>
          </p:nvGrpSpPr>
          <p:grpSpPr>
            <a:xfrm>
              <a:off x="6178420" y="3611848"/>
              <a:ext cx="360040" cy="360000"/>
              <a:chOff x="2771800" y="2780928"/>
              <a:chExt cx="360040" cy="360000"/>
            </a:xfrm>
          </p:grpSpPr>
          <p:sp>
            <p:nvSpPr>
              <p:cNvPr id="172" name="Elipsa 19"/>
              <p:cNvSpPr/>
              <p:nvPr/>
            </p:nvSpPr>
            <p:spPr>
              <a:xfrm>
                <a:off x="2771800" y="2780928"/>
                <a:ext cx="360040" cy="360000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3" name="Plus 20"/>
              <p:cNvSpPr/>
              <p:nvPr/>
            </p:nvSpPr>
            <p:spPr>
              <a:xfrm>
                <a:off x="2843808" y="2852936"/>
                <a:ext cx="216024" cy="216000"/>
              </a:xfrm>
              <a:prstGeom prst="mathPlus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9" name="Skupina 21"/>
            <p:cNvGrpSpPr/>
            <p:nvPr/>
          </p:nvGrpSpPr>
          <p:grpSpPr>
            <a:xfrm>
              <a:off x="3284245" y="5029954"/>
              <a:ext cx="360040" cy="360000"/>
              <a:chOff x="2771800" y="2780928"/>
              <a:chExt cx="360040" cy="360000"/>
            </a:xfrm>
          </p:grpSpPr>
          <p:sp>
            <p:nvSpPr>
              <p:cNvPr id="170" name="Elipsa 22"/>
              <p:cNvSpPr/>
              <p:nvPr/>
            </p:nvSpPr>
            <p:spPr>
              <a:xfrm>
                <a:off x="2771800" y="2780928"/>
                <a:ext cx="360040" cy="360000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1" name="Plus 23"/>
              <p:cNvSpPr/>
              <p:nvPr/>
            </p:nvSpPr>
            <p:spPr>
              <a:xfrm>
                <a:off x="2843808" y="2852936"/>
                <a:ext cx="216024" cy="216000"/>
              </a:xfrm>
              <a:prstGeom prst="mathPlus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0" name="Skupina 24"/>
            <p:cNvGrpSpPr/>
            <p:nvPr/>
          </p:nvGrpSpPr>
          <p:grpSpPr>
            <a:xfrm>
              <a:off x="4752115" y="5016099"/>
              <a:ext cx="360040" cy="360000"/>
              <a:chOff x="2771800" y="2780928"/>
              <a:chExt cx="360040" cy="360000"/>
            </a:xfrm>
          </p:grpSpPr>
          <p:sp>
            <p:nvSpPr>
              <p:cNvPr id="168" name="Elipsa 25"/>
              <p:cNvSpPr/>
              <p:nvPr/>
            </p:nvSpPr>
            <p:spPr>
              <a:xfrm>
                <a:off x="2771800" y="2780928"/>
                <a:ext cx="360040" cy="360000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9" name="Plus 26"/>
              <p:cNvSpPr/>
              <p:nvPr/>
            </p:nvSpPr>
            <p:spPr>
              <a:xfrm>
                <a:off x="2843808" y="2852936"/>
                <a:ext cx="216024" cy="216000"/>
              </a:xfrm>
              <a:prstGeom prst="mathPlus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1" name="Skupina 27"/>
            <p:cNvGrpSpPr/>
            <p:nvPr/>
          </p:nvGrpSpPr>
          <p:grpSpPr>
            <a:xfrm>
              <a:off x="6164565" y="5029954"/>
              <a:ext cx="360040" cy="360000"/>
              <a:chOff x="2771800" y="2780928"/>
              <a:chExt cx="360040" cy="360000"/>
            </a:xfrm>
          </p:grpSpPr>
          <p:sp>
            <p:nvSpPr>
              <p:cNvPr id="166" name="Elipsa 28"/>
              <p:cNvSpPr/>
              <p:nvPr/>
            </p:nvSpPr>
            <p:spPr>
              <a:xfrm>
                <a:off x="2771800" y="2780928"/>
                <a:ext cx="360040" cy="360000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67" name="Plus 29"/>
              <p:cNvSpPr/>
              <p:nvPr/>
            </p:nvSpPr>
            <p:spPr>
              <a:xfrm>
                <a:off x="2843808" y="2852936"/>
                <a:ext cx="216024" cy="216000"/>
              </a:xfrm>
              <a:prstGeom prst="mathPlus">
                <a:avLst/>
              </a:prstGeom>
              <a:solidFill>
                <a:schemeClr val="accent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2" name="Skupina 61"/>
            <p:cNvGrpSpPr/>
            <p:nvPr/>
          </p:nvGrpSpPr>
          <p:grpSpPr>
            <a:xfrm>
              <a:off x="4104043" y="2096757"/>
              <a:ext cx="215968" cy="504056"/>
              <a:chOff x="3923928" y="2276872"/>
              <a:chExt cx="215968" cy="504056"/>
            </a:xfrm>
          </p:grpSpPr>
          <p:grpSp>
            <p:nvGrpSpPr>
              <p:cNvPr id="160" name="Skupina 33"/>
              <p:cNvGrpSpPr/>
              <p:nvPr/>
            </p:nvGrpSpPr>
            <p:grpSpPr>
              <a:xfrm>
                <a:off x="3923928" y="2276872"/>
                <a:ext cx="215968" cy="216024"/>
                <a:chOff x="1187680" y="2348880"/>
                <a:chExt cx="720000" cy="720080"/>
              </a:xfrm>
            </p:grpSpPr>
            <p:sp>
              <p:nvSpPr>
                <p:cNvPr id="164" name="Elipsa 30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65" name="Mínus 31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161" name="Skupina 34"/>
              <p:cNvGrpSpPr/>
              <p:nvPr/>
            </p:nvGrpSpPr>
            <p:grpSpPr>
              <a:xfrm>
                <a:off x="3923928" y="2564904"/>
                <a:ext cx="215968" cy="216024"/>
                <a:chOff x="1187680" y="2348880"/>
                <a:chExt cx="720000" cy="720080"/>
              </a:xfrm>
            </p:grpSpPr>
            <p:sp>
              <p:nvSpPr>
                <p:cNvPr id="162" name="Elipsa 161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63" name="Mínus 162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grpSp>
          <p:nvGrpSpPr>
            <p:cNvPr id="23" name="Skupina 43"/>
            <p:cNvGrpSpPr/>
            <p:nvPr/>
          </p:nvGrpSpPr>
          <p:grpSpPr>
            <a:xfrm>
              <a:off x="3231558" y="5874729"/>
              <a:ext cx="215968" cy="216024"/>
              <a:chOff x="1187680" y="2348880"/>
              <a:chExt cx="720000" cy="720080"/>
            </a:xfrm>
          </p:grpSpPr>
          <p:sp>
            <p:nvSpPr>
              <p:cNvPr id="158" name="Elipsa 157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9" name="Mínus 158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4" name="Skupina 46"/>
            <p:cNvGrpSpPr/>
            <p:nvPr/>
          </p:nvGrpSpPr>
          <p:grpSpPr>
            <a:xfrm>
              <a:off x="2638906" y="4963412"/>
              <a:ext cx="215968" cy="216024"/>
              <a:chOff x="1187680" y="2348880"/>
              <a:chExt cx="720000" cy="720080"/>
            </a:xfrm>
          </p:grpSpPr>
          <p:sp>
            <p:nvSpPr>
              <p:cNvPr id="156" name="Elipsa 155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7" name="Mínus 156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5" name="Skupina 127"/>
            <p:cNvGrpSpPr/>
            <p:nvPr/>
          </p:nvGrpSpPr>
          <p:grpSpPr>
            <a:xfrm>
              <a:off x="3240003" y="4384615"/>
              <a:ext cx="503944" cy="216024"/>
              <a:chOff x="3059888" y="4149080"/>
              <a:chExt cx="503944" cy="216024"/>
            </a:xfrm>
          </p:grpSpPr>
          <p:grpSp>
            <p:nvGrpSpPr>
              <p:cNvPr id="150" name="Skupina 49"/>
              <p:cNvGrpSpPr/>
              <p:nvPr/>
            </p:nvGrpSpPr>
            <p:grpSpPr>
              <a:xfrm>
                <a:off x="3347864" y="4149080"/>
                <a:ext cx="215968" cy="216024"/>
                <a:chOff x="1187680" y="2348880"/>
                <a:chExt cx="720000" cy="720080"/>
              </a:xfrm>
            </p:grpSpPr>
            <p:sp>
              <p:nvSpPr>
                <p:cNvPr id="154" name="Elipsa 153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55" name="Mínus 154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151" name="Skupina 52"/>
              <p:cNvGrpSpPr/>
              <p:nvPr/>
            </p:nvGrpSpPr>
            <p:grpSpPr>
              <a:xfrm>
                <a:off x="3059888" y="4149080"/>
                <a:ext cx="215968" cy="216024"/>
                <a:chOff x="1187680" y="2348880"/>
                <a:chExt cx="720000" cy="720080"/>
              </a:xfrm>
            </p:grpSpPr>
            <p:sp>
              <p:nvSpPr>
                <p:cNvPr id="152" name="Elipsa 151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53" name="Mínus 152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grpSp>
          <p:nvGrpSpPr>
            <p:cNvPr id="26" name="Skupina 69"/>
            <p:cNvGrpSpPr/>
            <p:nvPr/>
          </p:nvGrpSpPr>
          <p:grpSpPr>
            <a:xfrm>
              <a:off x="4092921" y="3525985"/>
              <a:ext cx="215968" cy="504056"/>
              <a:chOff x="3923928" y="2276872"/>
              <a:chExt cx="215968" cy="504056"/>
            </a:xfrm>
          </p:grpSpPr>
          <p:grpSp>
            <p:nvGrpSpPr>
              <p:cNvPr id="144" name="Skupina 33"/>
              <p:cNvGrpSpPr/>
              <p:nvPr/>
            </p:nvGrpSpPr>
            <p:grpSpPr>
              <a:xfrm>
                <a:off x="3923928" y="2276872"/>
                <a:ext cx="215968" cy="216024"/>
                <a:chOff x="1187680" y="2348880"/>
                <a:chExt cx="720000" cy="720080"/>
              </a:xfrm>
            </p:grpSpPr>
            <p:sp>
              <p:nvSpPr>
                <p:cNvPr id="148" name="Elipsa 147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49" name="Mínus 148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145" name="Skupina 34"/>
              <p:cNvGrpSpPr/>
              <p:nvPr/>
            </p:nvGrpSpPr>
            <p:grpSpPr>
              <a:xfrm>
                <a:off x="3923928" y="2564904"/>
                <a:ext cx="215968" cy="216024"/>
                <a:chOff x="1187680" y="2348880"/>
                <a:chExt cx="720000" cy="720080"/>
              </a:xfrm>
            </p:grpSpPr>
            <p:sp>
              <p:nvSpPr>
                <p:cNvPr id="146" name="Elipsa 72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47" name="Mínus 146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grpSp>
          <p:nvGrpSpPr>
            <p:cNvPr id="27" name="Skupina 76"/>
            <p:cNvGrpSpPr/>
            <p:nvPr/>
          </p:nvGrpSpPr>
          <p:grpSpPr>
            <a:xfrm>
              <a:off x="5538547" y="2102413"/>
              <a:ext cx="215968" cy="504056"/>
              <a:chOff x="3923928" y="2276872"/>
              <a:chExt cx="215968" cy="504056"/>
            </a:xfrm>
          </p:grpSpPr>
          <p:grpSp>
            <p:nvGrpSpPr>
              <p:cNvPr id="138" name="Skupina 33"/>
              <p:cNvGrpSpPr/>
              <p:nvPr/>
            </p:nvGrpSpPr>
            <p:grpSpPr>
              <a:xfrm>
                <a:off x="3923928" y="2276872"/>
                <a:ext cx="215968" cy="216024"/>
                <a:chOff x="1187680" y="2348880"/>
                <a:chExt cx="720000" cy="720080"/>
              </a:xfrm>
            </p:grpSpPr>
            <p:sp>
              <p:nvSpPr>
                <p:cNvPr id="142" name="Elipsa 141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43" name="Mínus 142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139" name="Skupina 34"/>
              <p:cNvGrpSpPr/>
              <p:nvPr/>
            </p:nvGrpSpPr>
            <p:grpSpPr>
              <a:xfrm>
                <a:off x="3923928" y="2564904"/>
                <a:ext cx="215968" cy="216024"/>
                <a:chOff x="1187680" y="2348880"/>
                <a:chExt cx="720000" cy="720080"/>
              </a:xfrm>
            </p:grpSpPr>
            <p:sp>
              <p:nvSpPr>
                <p:cNvPr id="140" name="Elipsa 139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41" name="Mínus 140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grpSp>
          <p:nvGrpSpPr>
            <p:cNvPr id="28" name="Skupina 83"/>
            <p:cNvGrpSpPr/>
            <p:nvPr/>
          </p:nvGrpSpPr>
          <p:grpSpPr>
            <a:xfrm>
              <a:off x="5546936" y="3539840"/>
              <a:ext cx="215968" cy="504056"/>
              <a:chOff x="3923928" y="2276872"/>
              <a:chExt cx="215968" cy="504056"/>
            </a:xfrm>
          </p:grpSpPr>
          <p:grpSp>
            <p:nvGrpSpPr>
              <p:cNvPr id="132" name="Skupina 33"/>
              <p:cNvGrpSpPr/>
              <p:nvPr/>
            </p:nvGrpSpPr>
            <p:grpSpPr>
              <a:xfrm>
                <a:off x="3923928" y="2276872"/>
                <a:ext cx="215968" cy="216024"/>
                <a:chOff x="1187680" y="2348880"/>
                <a:chExt cx="720000" cy="720080"/>
              </a:xfrm>
            </p:grpSpPr>
            <p:sp>
              <p:nvSpPr>
                <p:cNvPr id="136" name="Elipsa 135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37" name="Mínus 89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133" name="Skupina 34"/>
              <p:cNvGrpSpPr/>
              <p:nvPr/>
            </p:nvGrpSpPr>
            <p:grpSpPr>
              <a:xfrm>
                <a:off x="3923928" y="2564904"/>
                <a:ext cx="215968" cy="216024"/>
                <a:chOff x="1187680" y="2348880"/>
                <a:chExt cx="720000" cy="720080"/>
              </a:xfrm>
            </p:grpSpPr>
            <p:sp>
              <p:nvSpPr>
                <p:cNvPr id="134" name="Elipsa 133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35" name="Mínus 134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grpSp>
          <p:nvGrpSpPr>
            <p:cNvPr id="29" name="Skupina 90"/>
            <p:cNvGrpSpPr/>
            <p:nvPr/>
          </p:nvGrpSpPr>
          <p:grpSpPr>
            <a:xfrm>
              <a:off x="5544203" y="4957946"/>
              <a:ext cx="215968" cy="504056"/>
              <a:chOff x="3923928" y="2276872"/>
              <a:chExt cx="215968" cy="504056"/>
            </a:xfrm>
          </p:grpSpPr>
          <p:grpSp>
            <p:nvGrpSpPr>
              <p:cNvPr id="126" name="Skupina 33"/>
              <p:cNvGrpSpPr/>
              <p:nvPr/>
            </p:nvGrpSpPr>
            <p:grpSpPr>
              <a:xfrm>
                <a:off x="3923928" y="2276872"/>
                <a:ext cx="215968" cy="216024"/>
                <a:chOff x="1187680" y="2348880"/>
                <a:chExt cx="720000" cy="720080"/>
              </a:xfrm>
            </p:grpSpPr>
            <p:sp>
              <p:nvSpPr>
                <p:cNvPr id="130" name="Elipsa 129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31" name="Mínus 130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127" name="Skupina 34"/>
              <p:cNvGrpSpPr/>
              <p:nvPr/>
            </p:nvGrpSpPr>
            <p:grpSpPr>
              <a:xfrm>
                <a:off x="3923928" y="2564904"/>
                <a:ext cx="215968" cy="216024"/>
                <a:chOff x="1187680" y="2348880"/>
                <a:chExt cx="720000" cy="720080"/>
              </a:xfrm>
            </p:grpSpPr>
            <p:sp>
              <p:nvSpPr>
                <p:cNvPr id="128" name="Elipsa 127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29" name="Mínus 128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grpSp>
          <p:nvGrpSpPr>
            <p:cNvPr id="30" name="Skupina 97"/>
            <p:cNvGrpSpPr/>
            <p:nvPr/>
          </p:nvGrpSpPr>
          <p:grpSpPr>
            <a:xfrm>
              <a:off x="2650028" y="3545306"/>
              <a:ext cx="215968" cy="216024"/>
              <a:chOff x="1187680" y="2348880"/>
              <a:chExt cx="720000" cy="720080"/>
            </a:xfrm>
          </p:grpSpPr>
          <p:sp>
            <p:nvSpPr>
              <p:cNvPr id="124" name="Elipsa 123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5" name="Mínus 124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1" name="Skupina 100"/>
            <p:cNvGrpSpPr/>
            <p:nvPr/>
          </p:nvGrpSpPr>
          <p:grpSpPr>
            <a:xfrm>
              <a:off x="6111878" y="5833164"/>
              <a:ext cx="215968" cy="216024"/>
              <a:chOff x="1187680" y="2348880"/>
              <a:chExt cx="720000" cy="720080"/>
            </a:xfrm>
          </p:grpSpPr>
          <p:sp>
            <p:nvSpPr>
              <p:cNvPr id="122" name="Elipsa 121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3" name="Mínus 122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2" name="Skupina 103"/>
            <p:cNvGrpSpPr/>
            <p:nvPr/>
          </p:nvGrpSpPr>
          <p:grpSpPr>
            <a:xfrm>
              <a:off x="4671718" y="5833164"/>
              <a:ext cx="215968" cy="216024"/>
              <a:chOff x="1187680" y="2348880"/>
              <a:chExt cx="720000" cy="720080"/>
            </a:xfrm>
          </p:grpSpPr>
          <p:sp>
            <p:nvSpPr>
              <p:cNvPr id="120" name="Elipsa 119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1" name="Mínus 120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3" name="Skupina 106"/>
            <p:cNvGrpSpPr/>
            <p:nvPr/>
          </p:nvGrpSpPr>
          <p:grpSpPr>
            <a:xfrm>
              <a:off x="6973241" y="5240512"/>
              <a:ext cx="215968" cy="216024"/>
              <a:chOff x="1187680" y="2348880"/>
              <a:chExt cx="720000" cy="720080"/>
            </a:xfrm>
          </p:grpSpPr>
          <p:sp>
            <p:nvSpPr>
              <p:cNvPr id="118" name="Elipsa 117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9" name="Mínus 118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4" name="Skupina 109"/>
            <p:cNvGrpSpPr/>
            <p:nvPr/>
          </p:nvGrpSpPr>
          <p:grpSpPr>
            <a:xfrm>
              <a:off x="6111934" y="1606556"/>
              <a:ext cx="215968" cy="216024"/>
              <a:chOff x="1187680" y="2348880"/>
              <a:chExt cx="720000" cy="720080"/>
            </a:xfrm>
          </p:grpSpPr>
          <p:sp>
            <p:nvSpPr>
              <p:cNvPr id="116" name="Elipsa 115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7" name="Mínus 116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5" name="Skupina 112"/>
            <p:cNvGrpSpPr/>
            <p:nvPr/>
          </p:nvGrpSpPr>
          <p:grpSpPr>
            <a:xfrm>
              <a:off x="4671718" y="1603823"/>
              <a:ext cx="215968" cy="216024"/>
              <a:chOff x="1187680" y="2348880"/>
              <a:chExt cx="720000" cy="720080"/>
            </a:xfrm>
          </p:grpSpPr>
          <p:sp>
            <p:nvSpPr>
              <p:cNvPr id="114" name="Elipsa 113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5" name="Mínus 114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6" name="Skupina 115"/>
            <p:cNvGrpSpPr/>
            <p:nvPr/>
          </p:nvGrpSpPr>
          <p:grpSpPr>
            <a:xfrm>
              <a:off x="3231558" y="1578846"/>
              <a:ext cx="215968" cy="216024"/>
              <a:chOff x="1187680" y="2348880"/>
              <a:chExt cx="720000" cy="720080"/>
            </a:xfrm>
          </p:grpSpPr>
          <p:sp>
            <p:nvSpPr>
              <p:cNvPr id="112" name="Elipsa 111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3" name="Mínus 112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7" name="Skupina 118"/>
            <p:cNvGrpSpPr/>
            <p:nvPr/>
          </p:nvGrpSpPr>
          <p:grpSpPr>
            <a:xfrm>
              <a:off x="2650028" y="2102223"/>
              <a:ext cx="215968" cy="216024"/>
              <a:chOff x="1187680" y="2348880"/>
              <a:chExt cx="720000" cy="720080"/>
            </a:xfrm>
          </p:grpSpPr>
          <p:sp>
            <p:nvSpPr>
              <p:cNvPr id="110" name="Elipsa 109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1" name="Mínus 110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8" name="Skupina 121"/>
            <p:cNvGrpSpPr/>
            <p:nvPr/>
          </p:nvGrpSpPr>
          <p:grpSpPr>
            <a:xfrm>
              <a:off x="6956653" y="2362735"/>
              <a:ext cx="215968" cy="216024"/>
              <a:chOff x="1187680" y="2348880"/>
              <a:chExt cx="720000" cy="720080"/>
            </a:xfrm>
          </p:grpSpPr>
          <p:sp>
            <p:nvSpPr>
              <p:cNvPr id="108" name="Elipsa 107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9" name="Mínus 108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39" name="Skupina 124"/>
            <p:cNvGrpSpPr/>
            <p:nvPr/>
          </p:nvGrpSpPr>
          <p:grpSpPr>
            <a:xfrm>
              <a:off x="6973241" y="3808551"/>
              <a:ext cx="215968" cy="216024"/>
              <a:chOff x="1187680" y="2348880"/>
              <a:chExt cx="720000" cy="720080"/>
            </a:xfrm>
          </p:grpSpPr>
          <p:sp>
            <p:nvSpPr>
              <p:cNvPr id="106" name="Elipsa 105"/>
              <p:cNvSpPr/>
              <p:nvPr/>
            </p:nvSpPr>
            <p:spPr>
              <a:xfrm>
                <a:off x="1187680" y="2348880"/>
                <a:ext cx="720000" cy="72008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7" name="Mínus 106"/>
              <p:cNvSpPr/>
              <p:nvPr/>
            </p:nvSpPr>
            <p:spPr>
              <a:xfrm>
                <a:off x="1331688" y="2649990"/>
                <a:ext cx="432000" cy="130938"/>
              </a:xfrm>
              <a:prstGeom prst="mathMinus">
                <a:avLst/>
              </a:prstGeom>
              <a:solidFill>
                <a:srgbClr val="C00000"/>
              </a:solidFill>
              <a:ln>
                <a:solidFill>
                  <a:srgbClr val="C0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40" name="Skupina 128"/>
            <p:cNvGrpSpPr/>
            <p:nvPr/>
          </p:nvGrpSpPr>
          <p:grpSpPr>
            <a:xfrm>
              <a:off x="6109145" y="2952654"/>
              <a:ext cx="503944" cy="216024"/>
              <a:chOff x="3059888" y="4149080"/>
              <a:chExt cx="503944" cy="216024"/>
            </a:xfrm>
          </p:grpSpPr>
          <p:grpSp>
            <p:nvGrpSpPr>
              <p:cNvPr id="100" name="Skupina 49"/>
              <p:cNvGrpSpPr/>
              <p:nvPr/>
            </p:nvGrpSpPr>
            <p:grpSpPr>
              <a:xfrm>
                <a:off x="3347864" y="4149080"/>
                <a:ext cx="215968" cy="216024"/>
                <a:chOff x="1187680" y="2348880"/>
                <a:chExt cx="720000" cy="720080"/>
              </a:xfrm>
            </p:grpSpPr>
            <p:sp>
              <p:nvSpPr>
                <p:cNvPr id="104" name="Elipsa 103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5" name="Mínus 104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101" name="Skupina 52"/>
              <p:cNvGrpSpPr/>
              <p:nvPr/>
            </p:nvGrpSpPr>
            <p:grpSpPr>
              <a:xfrm>
                <a:off x="3059888" y="4149080"/>
                <a:ext cx="215968" cy="216024"/>
                <a:chOff x="1187680" y="2348880"/>
                <a:chExt cx="720000" cy="720080"/>
              </a:xfrm>
            </p:grpSpPr>
            <p:sp>
              <p:nvSpPr>
                <p:cNvPr id="102" name="Elipsa 101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3" name="Mínus 102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grpSp>
          <p:nvGrpSpPr>
            <p:cNvPr id="41" name="Skupina 135"/>
            <p:cNvGrpSpPr/>
            <p:nvPr/>
          </p:nvGrpSpPr>
          <p:grpSpPr>
            <a:xfrm>
              <a:off x="4666252" y="4384615"/>
              <a:ext cx="503944" cy="216024"/>
              <a:chOff x="3059888" y="4149080"/>
              <a:chExt cx="503944" cy="216024"/>
            </a:xfrm>
          </p:grpSpPr>
          <p:grpSp>
            <p:nvGrpSpPr>
              <p:cNvPr id="94" name="Skupina 49"/>
              <p:cNvGrpSpPr/>
              <p:nvPr/>
            </p:nvGrpSpPr>
            <p:grpSpPr>
              <a:xfrm>
                <a:off x="3347864" y="4149080"/>
                <a:ext cx="215968" cy="216024"/>
                <a:chOff x="1187680" y="2348880"/>
                <a:chExt cx="720000" cy="720080"/>
              </a:xfrm>
            </p:grpSpPr>
            <p:sp>
              <p:nvSpPr>
                <p:cNvPr id="98" name="Elipsa 97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9" name="Mínus 98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95" name="Skupina 52"/>
              <p:cNvGrpSpPr/>
              <p:nvPr/>
            </p:nvGrpSpPr>
            <p:grpSpPr>
              <a:xfrm>
                <a:off x="3059888" y="4149080"/>
                <a:ext cx="215968" cy="216024"/>
                <a:chOff x="1187680" y="2348880"/>
                <a:chExt cx="720000" cy="720080"/>
              </a:xfrm>
            </p:grpSpPr>
            <p:sp>
              <p:nvSpPr>
                <p:cNvPr id="96" name="Elipsa 95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7" name="Mínus 96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grpSp>
          <p:nvGrpSpPr>
            <p:cNvPr id="42" name="Skupina 142"/>
            <p:cNvGrpSpPr/>
            <p:nvPr/>
          </p:nvGrpSpPr>
          <p:grpSpPr>
            <a:xfrm>
              <a:off x="4666252" y="2983097"/>
              <a:ext cx="503944" cy="216024"/>
              <a:chOff x="3059888" y="4149080"/>
              <a:chExt cx="503944" cy="216024"/>
            </a:xfrm>
          </p:grpSpPr>
          <p:grpSp>
            <p:nvGrpSpPr>
              <p:cNvPr id="88" name="Skupina 49"/>
              <p:cNvGrpSpPr/>
              <p:nvPr/>
            </p:nvGrpSpPr>
            <p:grpSpPr>
              <a:xfrm>
                <a:off x="3347864" y="4149080"/>
                <a:ext cx="215968" cy="216024"/>
                <a:chOff x="1187680" y="2348880"/>
                <a:chExt cx="720000" cy="720080"/>
              </a:xfrm>
            </p:grpSpPr>
            <p:sp>
              <p:nvSpPr>
                <p:cNvPr id="92" name="Elipsa 91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3" name="Mínus 92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89" name="Skupina 52"/>
              <p:cNvGrpSpPr/>
              <p:nvPr/>
            </p:nvGrpSpPr>
            <p:grpSpPr>
              <a:xfrm>
                <a:off x="3059888" y="4149080"/>
                <a:ext cx="215968" cy="216024"/>
                <a:chOff x="1187680" y="2348880"/>
                <a:chExt cx="720000" cy="720080"/>
              </a:xfrm>
            </p:grpSpPr>
            <p:sp>
              <p:nvSpPr>
                <p:cNvPr id="90" name="Elipsa 89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1" name="Mínus 90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grpSp>
          <p:nvGrpSpPr>
            <p:cNvPr id="43" name="Skupina 149"/>
            <p:cNvGrpSpPr/>
            <p:nvPr/>
          </p:nvGrpSpPr>
          <p:grpSpPr>
            <a:xfrm>
              <a:off x="6106412" y="4384615"/>
              <a:ext cx="503944" cy="216024"/>
              <a:chOff x="3059888" y="4149080"/>
              <a:chExt cx="503944" cy="216024"/>
            </a:xfrm>
          </p:grpSpPr>
          <p:grpSp>
            <p:nvGrpSpPr>
              <p:cNvPr id="82" name="Skupina 49"/>
              <p:cNvGrpSpPr/>
              <p:nvPr/>
            </p:nvGrpSpPr>
            <p:grpSpPr>
              <a:xfrm>
                <a:off x="3347864" y="4149080"/>
                <a:ext cx="215968" cy="216024"/>
                <a:chOff x="1187680" y="2348880"/>
                <a:chExt cx="720000" cy="720080"/>
              </a:xfrm>
            </p:grpSpPr>
            <p:sp>
              <p:nvSpPr>
                <p:cNvPr id="86" name="Elipsa 85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7" name="Mínus 86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83" name="Skupina 52"/>
              <p:cNvGrpSpPr/>
              <p:nvPr/>
            </p:nvGrpSpPr>
            <p:grpSpPr>
              <a:xfrm>
                <a:off x="3059888" y="4149080"/>
                <a:ext cx="215968" cy="216024"/>
                <a:chOff x="1187680" y="2348880"/>
                <a:chExt cx="720000" cy="720080"/>
              </a:xfrm>
            </p:grpSpPr>
            <p:sp>
              <p:nvSpPr>
                <p:cNvPr id="84" name="Elipsa 83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5" name="Mínus 84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grpSp>
          <p:nvGrpSpPr>
            <p:cNvPr id="44" name="Skupina 156"/>
            <p:cNvGrpSpPr/>
            <p:nvPr/>
          </p:nvGrpSpPr>
          <p:grpSpPr>
            <a:xfrm>
              <a:off x="3212237" y="2955387"/>
              <a:ext cx="503944" cy="216024"/>
              <a:chOff x="3059888" y="4149080"/>
              <a:chExt cx="503944" cy="216024"/>
            </a:xfrm>
          </p:grpSpPr>
          <p:grpSp>
            <p:nvGrpSpPr>
              <p:cNvPr id="76" name="Skupina 49"/>
              <p:cNvGrpSpPr/>
              <p:nvPr/>
            </p:nvGrpSpPr>
            <p:grpSpPr>
              <a:xfrm>
                <a:off x="3347864" y="4149080"/>
                <a:ext cx="215968" cy="216024"/>
                <a:chOff x="1187680" y="2348880"/>
                <a:chExt cx="720000" cy="720080"/>
              </a:xfrm>
            </p:grpSpPr>
            <p:sp>
              <p:nvSpPr>
                <p:cNvPr id="80" name="Elipsa 79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1" name="Mínus 80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77" name="Skupina 52"/>
              <p:cNvGrpSpPr/>
              <p:nvPr/>
            </p:nvGrpSpPr>
            <p:grpSpPr>
              <a:xfrm>
                <a:off x="3059888" y="4149080"/>
                <a:ext cx="215968" cy="216024"/>
                <a:chOff x="1187680" y="2348880"/>
                <a:chExt cx="720000" cy="720080"/>
              </a:xfrm>
            </p:grpSpPr>
            <p:sp>
              <p:nvSpPr>
                <p:cNvPr id="78" name="Elipsa 77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9" name="Mínus 78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grpSp>
          <p:nvGrpSpPr>
            <p:cNvPr id="45" name="Skupina 175"/>
            <p:cNvGrpSpPr/>
            <p:nvPr/>
          </p:nvGrpSpPr>
          <p:grpSpPr>
            <a:xfrm>
              <a:off x="4092921" y="4966858"/>
              <a:ext cx="215968" cy="504056"/>
              <a:chOff x="3923928" y="2276872"/>
              <a:chExt cx="215968" cy="504056"/>
            </a:xfrm>
          </p:grpSpPr>
          <p:grpSp>
            <p:nvGrpSpPr>
              <p:cNvPr id="70" name="Skupina 33"/>
              <p:cNvGrpSpPr/>
              <p:nvPr/>
            </p:nvGrpSpPr>
            <p:grpSpPr>
              <a:xfrm>
                <a:off x="3923928" y="2276872"/>
                <a:ext cx="215968" cy="216024"/>
                <a:chOff x="1187680" y="2348880"/>
                <a:chExt cx="720000" cy="720080"/>
              </a:xfrm>
            </p:grpSpPr>
            <p:sp>
              <p:nvSpPr>
                <p:cNvPr id="74" name="Elipsa 73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5" name="Mínus 74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71" name="Skupina 34"/>
              <p:cNvGrpSpPr/>
              <p:nvPr/>
            </p:nvGrpSpPr>
            <p:grpSpPr>
              <a:xfrm>
                <a:off x="3923928" y="2564904"/>
                <a:ext cx="215968" cy="216024"/>
                <a:chOff x="1187680" y="2348880"/>
                <a:chExt cx="720000" cy="720080"/>
              </a:xfrm>
            </p:grpSpPr>
            <p:sp>
              <p:nvSpPr>
                <p:cNvPr id="72" name="Elipsa 71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3" name="Mínus 72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cxnSp>
          <p:nvCxnSpPr>
            <p:cNvPr id="46" name="Přímá spojovací čára 45"/>
            <p:cNvCxnSpPr/>
            <p:nvPr/>
          </p:nvCxnSpPr>
          <p:spPr>
            <a:xfrm flipH="1">
              <a:off x="3450410" y="2528765"/>
              <a:ext cx="27710" cy="106922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ovací čára 46"/>
            <p:cNvCxnSpPr/>
            <p:nvPr/>
          </p:nvCxnSpPr>
          <p:spPr>
            <a:xfrm>
              <a:off x="4918280" y="3957993"/>
              <a:ext cx="13855" cy="105810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ovací čára 47"/>
            <p:cNvCxnSpPr/>
            <p:nvPr/>
          </p:nvCxnSpPr>
          <p:spPr>
            <a:xfrm>
              <a:off x="4904425" y="2514910"/>
              <a:ext cx="13855" cy="108308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ovací čára 48"/>
            <p:cNvCxnSpPr/>
            <p:nvPr/>
          </p:nvCxnSpPr>
          <p:spPr>
            <a:xfrm>
              <a:off x="6358440" y="2528765"/>
              <a:ext cx="0" cy="108308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ovací čára 49"/>
            <p:cNvCxnSpPr/>
            <p:nvPr/>
          </p:nvCxnSpPr>
          <p:spPr>
            <a:xfrm flipH="1">
              <a:off x="6344585" y="3971848"/>
              <a:ext cx="13855" cy="105810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ovací čára 50"/>
            <p:cNvCxnSpPr/>
            <p:nvPr/>
          </p:nvCxnSpPr>
          <p:spPr>
            <a:xfrm>
              <a:off x="3450410" y="3957993"/>
              <a:ext cx="13855" cy="107196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ovací čára 51"/>
            <p:cNvCxnSpPr/>
            <p:nvPr/>
          </p:nvCxnSpPr>
          <p:spPr>
            <a:xfrm flipH="1">
              <a:off x="4904425" y="1496291"/>
              <a:ext cx="84" cy="65861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ovací čára 52"/>
            <p:cNvCxnSpPr/>
            <p:nvPr/>
          </p:nvCxnSpPr>
          <p:spPr>
            <a:xfrm>
              <a:off x="6345382" y="1496291"/>
              <a:ext cx="13058" cy="67247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ovací čára 53"/>
            <p:cNvCxnSpPr/>
            <p:nvPr/>
          </p:nvCxnSpPr>
          <p:spPr>
            <a:xfrm>
              <a:off x="6344585" y="5389954"/>
              <a:ext cx="1" cy="108978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Přímá spojovací čára 54"/>
            <p:cNvCxnSpPr/>
            <p:nvPr/>
          </p:nvCxnSpPr>
          <p:spPr>
            <a:xfrm>
              <a:off x="3477491" y="1454727"/>
              <a:ext cx="629" cy="71403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ovací čára 55"/>
            <p:cNvCxnSpPr/>
            <p:nvPr/>
          </p:nvCxnSpPr>
          <p:spPr>
            <a:xfrm flipH="1">
              <a:off x="3462840" y="5389954"/>
              <a:ext cx="1425" cy="108978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římá spojovací čára 56"/>
            <p:cNvCxnSpPr/>
            <p:nvPr/>
          </p:nvCxnSpPr>
          <p:spPr>
            <a:xfrm>
              <a:off x="4932135" y="5376099"/>
              <a:ext cx="83" cy="108011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ovací čára 57"/>
            <p:cNvCxnSpPr/>
            <p:nvPr/>
          </p:nvCxnSpPr>
          <p:spPr>
            <a:xfrm flipV="1">
              <a:off x="3658140" y="2334910"/>
              <a:ext cx="1066265" cy="1385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ovací čára 58"/>
            <p:cNvCxnSpPr/>
            <p:nvPr/>
          </p:nvCxnSpPr>
          <p:spPr>
            <a:xfrm>
              <a:off x="5084445" y="2334910"/>
              <a:ext cx="1093975" cy="1385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Přímá spojovací čára 59"/>
            <p:cNvCxnSpPr/>
            <p:nvPr/>
          </p:nvCxnSpPr>
          <p:spPr>
            <a:xfrm>
              <a:off x="5098300" y="3777993"/>
              <a:ext cx="1080120" cy="1385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Přímá spojovací čára 60"/>
            <p:cNvCxnSpPr/>
            <p:nvPr/>
          </p:nvCxnSpPr>
          <p:spPr>
            <a:xfrm>
              <a:off x="3630430" y="3777993"/>
              <a:ext cx="110783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ovací čára 61"/>
            <p:cNvCxnSpPr/>
            <p:nvPr/>
          </p:nvCxnSpPr>
          <p:spPr>
            <a:xfrm flipV="1">
              <a:off x="3644285" y="5196099"/>
              <a:ext cx="1107830" cy="1385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Přímá spojovací čára 62"/>
            <p:cNvCxnSpPr/>
            <p:nvPr/>
          </p:nvCxnSpPr>
          <p:spPr>
            <a:xfrm flipV="1">
              <a:off x="2189558" y="5202801"/>
              <a:ext cx="1066265" cy="1385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Přímá spojovací čára 63"/>
            <p:cNvCxnSpPr/>
            <p:nvPr/>
          </p:nvCxnSpPr>
          <p:spPr>
            <a:xfrm flipV="1">
              <a:off x="2189558" y="3761928"/>
              <a:ext cx="1066265" cy="1385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Přímá spojovací čára 64"/>
            <p:cNvCxnSpPr/>
            <p:nvPr/>
          </p:nvCxnSpPr>
          <p:spPr>
            <a:xfrm flipV="1">
              <a:off x="2203412" y="2321056"/>
              <a:ext cx="1066265" cy="1385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Přímá spojovací čára 65"/>
            <p:cNvCxnSpPr/>
            <p:nvPr/>
          </p:nvCxnSpPr>
          <p:spPr>
            <a:xfrm flipV="1">
              <a:off x="6553740" y="2307201"/>
              <a:ext cx="1066265" cy="1385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Přímá spojovací čára 66"/>
            <p:cNvCxnSpPr/>
            <p:nvPr/>
          </p:nvCxnSpPr>
          <p:spPr>
            <a:xfrm flipV="1">
              <a:off x="6539885" y="3748074"/>
              <a:ext cx="1066265" cy="1385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Přímá spojovací čára 67"/>
            <p:cNvCxnSpPr/>
            <p:nvPr/>
          </p:nvCxnSpPr>
          <p:spPr>
            <a:xfrm>
              <a:off x="5112155" y="5196099"/>
              <a:ext cx="1052410" cy="1385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Přímá spojovací čára 68"/>
            <p:cNvCxnSpPr/>
            <p:nvPr/>
          </p:nvCxnSpPr>
          <p:spPr>
            <a:xfrm flipV="1">
              <a:off x="6524605" y="5209309"/>
              <a:ext cx="1067686" cy="64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4" name="Elipsa 183"/>
          <p:cNvSpPr/>
          <p:nvPr/>
        </p:nvSpPr>
        <p:spPr>
          <a:xfrm>
            <a:off x="6705594" y="3671461"/>
            <a:ext cx="122400" cy="122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7" name="Zakřivená spojovací čára 186"/>
          <p:cNvCxnSpPr/>
          <p:nvPr/>
        </p:nvCxnSpPr>
        <p:spPr>
          <a:xfrm rot="10800000" flipV="1">
            <a:off x="6899565" y="3449784"/>
            <a:ext cx="484911" cy="249379"/>
          </a:xfrm>
          <a:prstGeom prst="curvedConnector3">
            <a:avLst>
              <a:gd name="adj1" fmla="val 50000"/>
            </a:avLst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>Zapojení P-N přechodu v  propustném  směru</a:t>
            </a:r>
            <a:endParaRPr lang="cs-CZ" u="sng" dirty="0"/>
          </a:p>
        </p:txBody>
      </p:sp>
      <p:grpSp>
        <p:nvGrpSpPr>
          <p:cNvPr id="120" name="Skupina 119"/>
          <p:cNvGrpSpPr/>
          <p:nvPr/>
        </p:nvGrpSpPr>
        <p:grpSpPr>
          <a:xfrm>
            <a:off x="762000" y="2826327"/>
            <a:ext cx="7772182" cy="2168619"/>
            <a:chOff x="762000" y="2826327"/>
            <a:chExt cx="7772182" cy="2168619"/>
          </a:xfrm>
        </p:grpSpPr>
        <p:sp>
          <p:nvSpPr>
            <p:cNvPr id="12" name="Obdélník 11"/>
            <p:cNvSpPr/>
            <p:nvPr/>
          </p:nvSpPr>
          <p:spPr>
            <a:xfrm>
              <a:off x="1676400" y="2826327"/>
              <a:ext cx="5874327" cy="216130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530435" y="2826327"/>
              <a:ext cx="221673" cy="2168619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53" name="Skupina 52"/>
            <p:cNvGrpSpPr/>
            <p:nvPr/>
          </p:nvGrpSpPr>
          <p:grpSpPr>
            <a:xfrm>
              <a:off x="5721928" y="3277129"/>
              <a:ext cx="859522" cy="360000"/>
              <a:chOff x="3352801" y="4759565"/>
              <a:chExt cx="859522" cy="360000"/>
            </a:xfrm>
          </p:grpSpPr>
          <p:grpSp>
            <p:nvGrpSpPr>
              <p:cNvPr id="47" name="Skupina 5"/>
              <p:cNvGrpSpPr/>
              <p:nvPr/>
            </p:nvGrpSpPr>
            <p:grpSpPr>
              <a:xfrm>
                <a:off x="3852283" y="4759565"/>
                <a:ext cx="360040" cy="360000"/>
                <a:chOff x="2771800" y="2780928"/>
                <a:chExt cx="360040" cy="360000"/>
              </a:xfrm>
            </p:grpSpPr>
            <p:sp>
              <p:nvSpPr>
                <p:cNvPr id="49" name="Elipsa 48"/>
                <p:cNvSpPr/>
                <p:nvPr/>
              </p:nvSpPr>
              <p:spPr>
                <a:xfrm>
                  <a:off x="2771800" y="2780928"/>
                  <a:ext cx="360040" cy="360000"/>
                </a:xfrm>
                <a:prstGeom prst="ellipse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0" name="Plus 49"/>
                <p:cNvSpPr/>
                <p:nvPr/>
              </p:nvSpPr>
              <p:spPr>
                <a:xfrm>
                  <a:off x="2843808" y="2852936"/>
                  <a:ext cx="216024" cy="216000"/>
                </a:xfrm>
                <a:prstGeom prst="mathPlus">
                  <a:avLst/>
                </a:prstGeom>
                <a:solidFill>
                  <a:schemeClr val="accent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48" name="Přímá spojovací šipka 47"/>
              <p:cNvCxnSpPr/>
              <p:nvPr/>
            </p:nvCxnSpPr>
            <p:spPr>
              <a:xfrm rot="-120000" flipH="1" flipV="1">
                <a:off x="3352801" y="4918364"/>
                <a:ext cx="499482" cy="21201"/>
              </a:xfrm>
              <a:prstGeom prst="straightConnector1">
                <a:avLst/>
              </a:prstGeom>
              <a:ln w="28575">
                <a:solidFill>
                  <a:schemeClr val="tx2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9" name="Skupina 88"/>
            <p:cNvGrpSpPr/>
            <p:nvPr/>
          </p:nvGrpSpPr>
          <p:grpSpPr>
            <a:xfrm>
              <a:off x="2414500" y="4069568"/>
              <a:ext cx="936000" cy="360000"/>
              <a:chOff x="5088428" y="3030477"/>
              <a:chExt cx="936000" cy="360000"/>
            </a:xfrm>
          </p:grpSpPr>
          <p:grpSp>
            <p:nvGrpSpPr>
              <p:cNvPr id="9" name="Skupina 8"/>
              <p:cNvGrpSpPr/>
              <p:nvPr/>
            </p:nvGrpSpPr>
            <p:grpSpPr>
              <a:xfrm>
                <a:off x="5088428" y="3030477"/>
                <a:ext cx="360000" cy="360000"/>
                <a:chOff x="1187680" y="2348880"/>
                <a:chExt cx="720000" cy="720080"/>
              </a:xfrm>
            </p:grpSpPr>
            <p:sp>
              <p:nvSpPr>
                <p:cNvPr id="10" name="Elipsa 9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1" name="Mínus 10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52" name="Přímá spojovací šipka 51"/>
              <p:cNvCxnSpPr>
                <a:stCxn id="10" idx="6"/>
              </p:cNvCxnSpPr>
              <p:nvPr/>
            </p:nvCxnSpPr>
            <p:spPr>
              <a:xfrm>
                <a:off x="5448428" y="3210477"/>
                <a:ext cx="576000" cy="3778"/>
              </a:xfrm>
              <a:prstGeom prst="straightConnector1">
                <a:avLst/>
              </a:prstGeom>
              <a:ln w="28575">
                <a:solidFill>
                  <a:schemeClr val="accent2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4" name="Skupina 53"/>
            <p:cNvGrpSpPr/>
            <p:nvPr/>
          </p:nvGrpSpPr>
          <p:grpSpPr>
            <a:xfrm>
              <a:off x="6442365" y="2930766"/>
              <a:ext cx="859522" cy="360000"/>
              <a:chOff x="3352801" y="4759565"/>
              <a:chExt cx="859522" cy="360000"/>
            </a:xfrm>
          </p:grpSpPr>
          <p:grpSp>
            <p:nvGrpSpPr>
              <p:cNvPr id="55" name="Skupina 5"/>
              <p:cNvGrpSpPr/>
              <p:nvPr/>
            </p:nvGrpSpPr>
            <p:grpSpPr>
              <a:xfrm>
                <a:off x="3852283" y="4759565"/>
                <a:ext cx="360040" cy="360000"/>
                <a:chOff x="2771800" y="2780928"/>
                <a:chExt cx="360040" cy="360000"/>
              </a:xfrm>
            </p:grpSpPr>
            <p:sp>
              <p:nvSpPr>
                <p:cNvPr id="57" name="Elipsa 56"/>
                <p:cNvSpPr/>
                <p:nvPr/>
              </p:nvSpPr>
              <p:spPr>
                <a:xfrm>
                  <a:off x="2771800" y="2780928"/>
                  <a:ext cx="360040" cy="360000"/>
                </a:xfrm>
                <a:prstGeom prst="ellipse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8" name="Plus 57"/>
                <p:cNvSpPr/>
                <p:nvPr/>
              </p:nvSpPr>
              <p:spPr>
                <a:xfrm>
                  <a:off x="2843808" y="2852936"/>
                  <a:ext cx="216024" cy="216000"/>
                </a:xfrm>
                <a:prstGeom prst="mathPlus">
                  <a:avLst/>
                </a:prstGeom>
                <a:solidFill>
                  <a:schemeClr val="accent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56" name="Přímá spojovací šipka 55"/>
              <p:cNvCxnSpPr/>
              <p:nvPr/>
            </p:nvCxnSpPr>
            <p:spPr>
              <a:xfrm rot="-120000" flipH="1" flipV="1">
                <a:off x="3352801" y="4918364"/>
                <a:ext cx="499482" cy="21201"/>
              </a:xfrm>
              <a:prstGeom prst="straightConnector1">
                <a:avLst/>
              </a:prstGeom>
              <a:ln w="28575">
                <a:solidFill>
                  <a:schemeClr val="tx2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9" name="Skupina 58"/>
            <p:cNvGrpSpPr/>
            <p:nvPr/>
          </p:nvGrpSpPr>
          <p:grpSpPr>
            <a:xfrm>
              <a:off x="5153890" y="2916911"/>
              <a:ext cx="859522" cy="360000"/>
              <a:chOff x="3352801" y="4759565"/>
              <a:chExt cx="859522" cy="360000"/>
            </a:xfrm>
          </p:grpSpPr>
          <p:grpSp>
            <p:nvGrpSpPr>
              <p:cNvPr id="60" name="Skupina 5"/>
              <p:cNvGrpSpPr/>
              <p:nvPr/>
            </p:nvGrpSpPr>
            <p:grpSpPr>
              <a:xfrm>
                <a:off x="3852283" y="4759565"/>
                <a:ext cx="360040" cy="360000"/>
                <a:chOff x="2771800" y="2780928"/>
                <a:chExt cx="360040" cy="360000"/>
              </a:xfrm>
            </p:grpSpPr>
            <p:sp>
              <p:nvSpPr>
                <p:cNvPr id="62" name="Elipsa 61"/>
                <p:cNvSpPr/>
                <p:nvPr/>
              </p:nvSpPr>
              <p:spPr>
                <a:xfrm>
                  <a:off x="2771800" y="2780928"/>
                  <a:ext cx="360040" cy="360000"/>
                </a:xfrm>
                <a:prstGeom prst="ellipse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3" name="Plus 62"/>
                <p:cNvSpPr/>
                <p:nvPr/>
              </p:nvSpPr>
              <p:spPr>
                <a:xfrm>
                  <a:off x="2843808" y="2852936"/>
                  <a:ext cx="216024" cy="216000"/>
                </a:xfrm>
                <a:prstGeom prst="mathPlus">
                  <a:avLst/>
                </a:prstGeom>
                <a:solidFill>
                  <a:schemeClr val="accent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61" name="Přímá spojovací šipka 60"/>
              <p:cNvCxnSpPr/>
              <p:nvPr/>
            </p:nvCxnSpPr>
            <p:spPr>
              <a:xfrm rot="-120000" flipH="1" flipV="1">
                <a:off x="3352801" y="4918364"/>
                <a:ext cx="499482" cy="21201"/>
              </a:xfrm>
              <a:prstGeom prst="straightConnector1">
                <a:avLst/>
              </a:prstGeom>
              <a:ln w="28575">
                <a:solidFill>
                  <a:schemeClr val="tx2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4" name="Skupina 63"/>
            <p:cNvGrpSpPr/>
            <p:nvPr/>
          </p:nvGrpSpPr>
          <p:grpSpPr>
            <a:xfrm>
              <a:off x="4987638" y="4274659"/>
              <a:ext cx="859522" cy="360000"/>
              <a:chOff x="3352801" y="4759565"/>
              <a:chExt cx="859522" cy="360000"/>
            </a:xfrm>
          </p:grpSpPr>
          <p:grpSp>
            <p:nvGrpSpPr>
              <p:cNvPr id="65" name="Skupina 5"/>
              <p:cNvGrpSpPr/>
              <p:nvPr/>
            </p:nvGrpSpPr>
            <p:grpSpPr>
              <a:xfrm>
                <a:off x="3852283" y="4759565"/>
                <a:ext cx="360040" cy="360000"/>
                <a:chOff x="2771800" y="2780928"/>
                <a:chExt cx="360040" cy="360000"/>
              </a:xfrm>
            </p:grpSpPr>
            <p:sp>
              <p:nvSpPr>
                <p:cNvPr id="67" name="Elipsa 66"/>
                <p:cNvSpPr/>
                <p:nvPr/>
              </p:nvSpPr>
              <p:spPr>
                <a:xfrm>
                  <a:off x="2771800" y="2780928"/>
                  <a:ext cx="360040" cy="360000"/>
                </a:xfrm>
                <a:prstGeom prst="ellipse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8" name="Plus 67"/>
                <p:cNvSpPr/>
                <p:nvPr/>
              </p:nvSpPr>
              <p:spPr>
                <a:xfrm>
                  <a:off x="2843808" y="2852936"/>
                  <a:ext cx="216024" cy="216000"/>
                </a:xfrm>
                <a:prstGeom prst="mathPlus">
                  <a:avLst/>
                </a:prstGeom>
                <a:solidFill>
                  <a:schemeClr val="accent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66" name="Přímá spojovací šipka 65"/>
              <p:cNvCxnSpPr/>
              <p:nvPr/>
            </p:nvCxnSpPr>
            <p:spPr>
              <a:xfrm rot="-120000" flipH="1" flipV="1">
                <a:off x="3352801" y="4918364"/>
                <a:ext cx="499482" cy="21201"/>
              </a:xfrm>
              <a:prstGeom prst="straightConnector1">
                <a:avLst/>
              </a:prstGeom>
              <a:ln w="28575">
                <a:solidFill>
                  <a:schemeClr val="tx2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4" name="Skupina 73"/>
            <p:cNvGrpSpPr/>
            <p:nvPr/>
          </p:nvGrpSpPr>
          <p:grpSpPr>
            <a:xfrm>
              <a:off x="5209310" y="3734330"/>
              <a:ext cx="859522" cy="360000"/>
              <a:chOff x="3352801" y="4759565"/>
              <a:chExt cx="859522" cy="360000"/>
            </a:xfrm>
          </p:grpSpPr>
          <p:grpSp>
            <p:nvGrpSpPr>
              <p:cNvPr id="75" name="Skupina 5"/>
              <p:cNvGrpSpPr/>
              <p:nvPr/>
            </p:nvGrpSpPr>
            <p:grpSpPr>
              <a:xfrm>
                <a:off x="3852283" y="4759565"/>
                <a:ext cx="360040" cy="360000"/>
                <a:chOff x="2771800" y="2780928"/>
                <a:chExt cx="360040" cy="360000"/>
              </a:xfrm>
            </p:grpSpPr>
            <p:sp>
              <p:nvSpPr>
                <p:cNvPr id="77" name="Elipsa 76"/>
                <p:cNvSpPr/>
                <p:nvPr/>
              </p:nvSpPr>
              <p:spPr>
                <a:xfrm>
                  <a:off x="2771800" y="2780928"/>
                  <a:ext cx="360040" cy="360000"/>
                </a:xfrm>
                <a:prstGeom prst="ellipse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8" name="Plus 77"/>
                <p:cNvSpPr/>
                <p:nvPr/>
              </p:nvSpPr>
              <p:spPr>
                <a:xfrm>
                  <a:off x="2843808" y="2852936"/>
                  <a:ext cx="216024" cy="216000"/>
                </a:xfrm>
                <a:prstGeom prst="mathPlus">
                  <a:avLst/>
                </a:prstGeom>
                <a:solidFill>
                  <a:schemeClr val="accent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76" name="Přímá spojovací šipka 75"/>
              <p:cNvCxnSpPr/>
              <p:nvPr/>
            </p:nvCxnSpPr>
            <p:spPr>
              <a:xfrm rot="-120000" flipH="1" flipV="1">
                <a:off x="3352801" y="4918364"/>
                <a:ext cx="499482" cy="21201"/>
              </a:xfrm>
              <a:prstGeom prst="straightConnector1">
                <a:avLst/>
              </a:prstGeom>
              <a:ln w="28575">
                <a:solidFill>
                  <a:schemeClr val="tx2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9" name="Skupina 78"/>
            <p:cNvGrpSpPr/>
            <p:nvPr/>
          </p:nvGrpSpPr>
          <p:grpSpPr>
            <a:xfrm>
              <a:off x="6082148" y="4482478"/>
              <a:ext cx="859522" cy="360000"/>
              <a:chOff x="3352801" y="4759565"/>
              <a:chExt cx="859522" cy="360000"/>
            </a:xfrm>
          </p:grpSpPr>
          <p:grpSp>
            <p:nvGrpSpPr>
              <p:cNvPr id="80" name="Skupina 5"/>
              <p:cNvGrpSpPr/>
              <p:nvPr/>
            </p:nvGrpSpPr>
            <p:grpSpPr>
              <a:xfrm>
                <a:off x="3852283" y="4759565"/>
                <a:ext cx="360040" cy="360000"/>
                <a:chOff x="2771800" y="2780928"/>
                <a:chExt cx="360040" cy="360000"/>
              </a:xfrm>
            </p:grpSpPr>
            <p:sp>
              <p:nvSpPr>
                <p:cNvPr id="82" name="Elipsa 81"/>
                <p:cNvSpPr/>
                <p:nvPr/>
              </p:nvSpPr>
              <p:spPr>
                <a:xfrm>
                  <a:off x="2771800" y="2780928"/>
                  <a:ext cx="360040" cy="360000"/>
                </a:xfrm>
                <a:prstGeom prst="ellipse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3" name="Plus 82"/>
                <p:cNvSpPr/>
                <p:nvPr/>
              </p:nvSpPr>
              <p:spPr>
                <a:xfrm>
                  <a:off x="2843808" y="2852936"/>
                  <a:ext cx="216024" cy="216000"/>
                </a:xfrm>
                <a:prstGeom prst="mathPlus">
                  <a:avLst/>
                </a:prstGeom>
                <a:solidFill>
                  <a:schemeClr val="accent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81" name="Přímá spojovací šipka 80"/>
              <p:cNvCxnSpPr/>
              <p:nvPr/>
            </p:nvCxnSpPr>
            <p:spPr>
              <a:xfrm rot="-120000" flipH="1" flipV="1">
                <a:off x="3352801" y="4918364"/>
                <a:ext cx="499482" cy="21201"/>
              </a:xfrm>
              <a:prstGeom prst="straightConnector1">
                <a:avLst/>
              </a:prstGeom>
              <a:ln w="28575">
                <a:solidFill>
                  <a:schemeClr val="tx2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4" name="Skupina 83"/>
            <p:cNvGrpSpPr/>
            <p:nvPr/>
          </p:nvGrpSpPr>
          <p:grpSpPr>
            <a:xfrm>
              <a:off x="6497782" y="4039129"/>
              <a:ext cx="859522" cy="360000"/>
              <a:chOff x="3352801" y="4759565"/>
              <a:chExt cx="859522" cy="360000"/>
            </a:xfrm>
          </p:grpSpPr>
          <p:grpSp>
            <p:nvGrpSpPr>
              <p:cNvPr id="85" name="Skupina 5"/>
              <p:cNvGrpSpPr/>
              <p:nvPr/>
            </p:nvGrpSpPr>
            <p:grpSpPr>
              <a:xfrm>
                <a:off x="3852283" y="4759565"/>
                <a:ext cx="360040" cy="360000"/>
                <a:chOff x="2771800" y="2780928"/>
                <a:chExt cx="360040" cy="360000"/>
              </a:xfrm>
            </p:grpSpPr>
            <p:sp>
              <p:nvSpPr>
                <p:cNvPr id="87" name="Elipsa 86"/>
                <p:cNvSpPr/>
                <p:nvPr/>
              </p:nvSpPr>
              <p:spPr>
                <a:xfrm>
                  <a:off x="2771800" y="2780928"/>
                  <a:ext cx="360040" cy="360000"/>
                </a:xfrm>
                <a:prstGeom prst="ellipse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8" name="Plus 87"/>
                <p:cNvSpPr/>
                <p:nvPr/>
              </p:nvSpPr>
              <p:spPr>
                <a:xfrm>
                  <a:off x="2843808" y="2852936"/>
                  <a:ext cx="216024" cy="216000"/>
                </a:xfrm>
                <a:prstGeom prst="mathPlus">
                  <a:avLst/>
                </a:prstGeom>
                <a:solidFill>
                  <a:schemeClr val="accent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86" name="Přímá spojovací šipka 85"/>
              <p:cNvCxnSpPr/>
              <p:nvPr/>
            </p:nvCxnSpPr>
            <p:spPr>
              <a:xfrm rot="-120000" flipH="1" flipV="1">
                <a:off x="3352801" y="4918364"/>
                <a:ext cx="499482" cy="21201"/>
              </a:xfrm>
              <a:prstGeom prst="straightConnector1">
                <a:avLst/>
              </a:prstGeom>
              <a:ln w="28575">
                <a:solidFill>
                  <a:schemeClr val="tx2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0" name="Skupina 89"/>
            <p:cNvGrpSpPr/>
            <p:nvPr/>
          </p:nvGrpSpPr>
          <p:grpSpPr>
            <a:xfrm>
              <a:off x="1860320" y="3390696"/>
              <a:ext cx="936000" cy="360000"/>
              <a:chOff x="5088428" y="3030477"/>
              <a:chExt cx="936000" cy="360000"/>
            </a:xfrm>
          </p:grpSpPr>
          <p:grpSp>
            <p:nvGrpSpPr>
              <p:cNvPr id="91" name="Skupina 8"/>
              <p:cNvGrpSpPr/>
              <p:nvPr/>
            </p:nvGrpSpPr>
            <p:grpSpPr>
              <a:xfrm>
                <a:off x="5088428" y="3030477"/>
                <a:ext cx="360000" cy="360000"/>
                <a:chOff x="1187680" y="2348880"/>
                <a:chExt cx="720000" cy="720080"/>
              </a:xfrm>
            </p:grpSpPr>
            <p:sp>
              <p:nvSpPr>
                <p:cNvPr id="93" name="Elipsa 92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4" name="Mínus 93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92" name="Přímá spojovací šipka 91"/>
              <p:cNvCxnSpPr>
                <a:stCxn id="93" idx="6"/>
              </p:cNvCxnSpPr>
              <p:nvPr/>
            </p:nvCxnSpPr>
            <p:spPr>
              <a:xfrm>
                <a:off x="5448428" y="3210477"/>
                <a:ext cx="576000" cy="3778"/>
              </a:xfrm>
              <a:prstGeom prst="straightConnector1">
                <a:avLst/>
              </a:prstGeom>
              <a:ln w="28575">
                <a:solidFill>
                  <a:schemeClr val="accent2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5" name="Skupina 94"/>
            <p:cNvGrpSpPr/>
            <p:nvPr/>
          </p:nvGrpSpPr>
          <p:grpSpPr>
            <a:xfrm>
              <a:off x="3259626" y="3723204"/>
              <a:ext cx="936000" cy="360000"/>
              <a:chOff x="5088428" y="3030477"/>
              <a:chExt cx="936000" cy="360000"/>
            </a:xfrm>
          </p:grpSpPr>
          <p:grpSp>
            <p:nvGrpSpPr>
              <p:cNvPr id="96" name="Skupina 8"/>
              <p:cNvGrpSpPr/>
              <p:nvPr/>
            </p:nvGrpSpPr>
            <p:grpSpPr>
              <a:xfrm>
                <a:off x="5088428" y="3030477"/>
                <a:ext cx="360000" cy="360000"/>
                <a:chOff x="1187680" y="2348880"/>
                <a:chExt cx="720000" cy="720080"/>
              </a:xfrm>
            </p:grpSpPr>
            <p:sp>
              <p:nvSpPr>
                <p:cNvPr id="98" name="Elipsa 97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9" name="Mínus 98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97" name="Přímá spojovací šipka 96"/>
              <p:cNvCxnSpPr>
                <a:stCxn id="98" idx="6"/>
              </p:cNvCxnSpPr>
              <p:nvPr/>
            </p:nvCxnSpPr>
            <p:spPr>
              <a:xfrm>
                <a:off x="5448428" y="3210477"/>
                <a:ext cx="576000" cy="3778"/>
              </a:xfrm>
              <a:prstGeom prst="straightConnector1">
                <a:avLst/>
              </a:prstGeom>
              <a:ln w="28575">
                <a:solidFill>
                  <a:schemeClr val="accent2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0" name="Skupina 99"/>
            <p:cNvGrpSpPr/>
            <p:nvPr/>
          </p:nvGrpSpPr>
          <p:grpSpPr>
            <a:xfrm>
              <a:off x="3536719" y="4249677"/>
              <a:ext cx="936000" cy="360000"/>
              <a:chOff x="5088428" y="3030477"/>
              <a:chExt cx="936000" cy="360000"/>
            </a:xfrm>
          </p:grpSpPr>
          <p:grpSp>
            <p:nvGrpSpPr>
              <p:cNvPr id="101" name="Skupina 8"/>
              <p:cNvGrpSpPr/>
              <p:nvPr/>
            </p:nvGrpSpPr>
            <p:grpSpPr>
              <a:xfrm>
                <a:off x="5088428" y="3030477"/>
                <a:ext cx="360000" cy="360000"/>
                <a:chOff x="1187680" y="2348880"/>
                <a:chExt cx="720000" cy="720080"/>
              </a:xfrm>
            </p:grpSpPr>
            <p:sp>
              <p:nvSpPr>
                <p:cNvPr id="103" name="Elipsa 102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4" name="Mínus 103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102" name="Přímá spojovací šipka 101"/>
              <p:cNvCxnSpPr>
                <a:stCxn id="103" idx="6"/>
              </p:cNvCxnSpPr>
              <p:nvPr/>
            </p:nvCxnSpPr>
            <p:spPr>
              <a:xfrm>
                <a:off x="5448428" y="3210477"/>
                <a:ext cx="576000" cy="3778"/>
              </a:xfrm>
              <a:prstGeom prst="straightConnector1">
                <a:avLst/>
              </a:prstGeom>
              <a:ln w="28575">
                <a:solidFill>
                  <a:schemeClr val="accent2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5" name="Skupina 104"/>
            <p:cNvGrpSpPr/>
            <p:nvPr/>
          </p:nvGrpSpPr>
          <p:grpSpPr>
            <a:xfrm>
              <a:off x="2400645" y="2864222"/>
              <a:ext cx="936000" cy="360000"/>
              <a:chOff x="5088428" y="3030477"/>
              <a:chExt cx="936000" cy="360000"/>
            </a:xfrm>
          </p:grpSpPr>
          <p:grpSp>
            <p:nvGrpSpPr>
              <p:cNvPr id="106" name="Skupina 8"/>
              <p:cNvGrpSpPr/>
              <p:nvPr/>
            </p:nvGrpSpPr>
            <p:grpSpPr>
              <a:xfrm>
                <a:off x="5088428" y="3030477"/>
                <a:ext cx="360000" cy="360000"/>
                <a:chOff x="1187680" y="2348880"/>
                <a:chExt cx="720000" cy="720080"/>
              </a:xfrm>
            </p:grpSpPr>
            <p:sp>
              <p:nvSpPr>
                <p:cNvPr id="108" name="Elipsa 107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9" name="Mínus 108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107" name="Přímá spojovací šipka 106"/>
              <p:cNvCxnSpPr>
                <a:stCxn id="108" idx="6"/>
              </p:cNvCxnSpPr>
              <p:nvPr/>
            </p:nvCxnSpPr>
            <p:spPr>
              <a:xfrm>
                <a:off x="5448428" y="3210477"/>
                <a:ext cx="576000" cy="3778"/>
              </a:xfrm>
              <a:prstGeom prst="straightConnector1">
                <a:avLst/>
              </a:prstGeom>
              <a:ln w="28575">
                <a:solidFill>
                  <a:schemeClr val="accent2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0" name="Skupina 109"/>
            <p:cNvGrpSpPr/>
            <p:nvPr/>
          </p:nvGrpSpPr>
          <p:grpSpPr>
            <a:xfrm>
              <a:off x="1818754" y="4526768"/>
              <a:ext cx="936000" cy="360000"/>
              <a:chOff x="5088428" y="3030477"/>
              <a:chExt cx="936000" cy="360000"/>
            </a:xfrm>
          </p:grpSpPr>
          <p:grpSp>
            <p:nvGrpSpPr>
              <p:cNvPr id="111" name="Skupina 8"/>
              <p:cNvGrpSpPr/>
              <p:nvPr/>
            </p:nvGrpSpPr>
            <p:grpSpPr>
              <a:xfrm>
                <a:off x="5088428" y="3030477"/>
                <a:ext cx="360000" cy="360000"/>
                <a:chOff x="1187680" y="2348880"/>
                <a:chExt cx="720000" cy="720080"/>
              </a:xfrm>
            </p:grpSpPr>
            <p:sp>
              <p:nvSpPr>
                <p:cNvPr id="113" name="Elipsa 112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14" name="Mínus 113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112" name="Přímá spojovací šipka 111"/>
              <p:cNvCxnSpPr>
                <a:stCxn id="113" idx="6"/>
              </p:cNvCxnSpPr>
              <p:nvPr/>
            </p:nvCxnSpPr>
            <p:spPr>
              <a:xfrm>
                <a:off x="5448428" y="3210477"/>
                <a:ext cx="576000" cy="3778"/>
              </a:xfrm>
              <a:prstGeom prst="straightConnector1">
                <a:avLst/>
              </a:prstGeom>
              <a:ln w="28575">
                <a:solidFill>
                  <a:schemeClr val="accent2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5" name="Skupina 114"/>
            <p:cNvGrpSpPr/>
            <p:nvPr/>
          </p:nvGrpSpPr>
          <p:grpSpPr>
            <a:xfrm>
              <a:off x="3218064" y="3141314"/>
              <a:ext cx="936000" cy="360000"/>
              <a:chOff x="5088428" y="3030477"/>
              <a:chExt cx="936000" cy="360000"/>
            </a:xfrm>
          </p:grpSpPr>
          <p:grpSp>
            <p:nvGrpSpPr>
              <p:cNvPr id="116" name="Skupina 8"/>
              <p:cNvGrpSpPr/>
              <p:nvPr/>
            </p:nvGrpSpPr>
            <p:grpSpPr>
              <a:xfrm>
                <a:off x="5088428" y="3030477"/>
                <a:ext cx="360000" cy="360000"/>
                <a:chOff x="1187680" y="2348880"/>
                <a:chExt cx="720000" cy="720080"/>
              </a:xfrm>
            </p:grpSpPr>
            <p:sp>
              <p:nvSpPr>
                <p:cNvPr id="118" name="Elipsa 117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19" name="Mínus 118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117" name="Přímá spojovací šipka 116"/>
              <p:cNvCxnSpPr>
                <a:stCxn id="118" idx="6"/>
              </p:cNvCxnSpPr>
              <p:nvPr/>
            </p:nvCxnSpPr>
            <p:spPr>
              <a:xfrm>
                <a:off x="5448428" y="3210477"/>
                <a:ext cx="576000" cy="3778"/>
              </a:xfrm>
              <a:prstGeom prst="straightConnector1">
                <a:avLst/>
              </a:prstGeom>
              <a:ln w="28575">
                <a:solidFill>
                  <a:schemeClr val="accent2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26" name="Přímá spojovací čára 125"/>
            <p:cNvCxnSpPr/>
            <p:nvPr/>
          </p:nvCxnSpPr>
          <p:spPr>
            <a:xfrm>
              <a:off x="762000" y="3879276"/>
              <a:ext cx="9144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Přímá spojovací čára 126"/>
            <p:cNvCxnSpPr/>
            <p:nvPr/>
          </p:nvCxnSpPr>
          <p:spPr>
            <a:xfrm>
              <a:off x="7550727" y="3837713"/>
              <a:ext cx="9144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8" name="Mínus 127"/>
            <p:cNvSpPr/>
            <p:nvPr/>
          </p:nvSpPr>
          <p:spPr>
            <a:xfrm>
              <a:off x="803564" y="3546764"/>
              <a:ext cx="318654" cy="69272"/>
            </a:xfrm>
            <a:prstGeom prst="mathMinus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9" name="Plus 128"/>
            <p:cNvSpPr/>
            <p:nvPr/>
          </p:nvSpPr>
          <p:spPr>
            <a:xfrm>
              <a:off x="8174182" y="3338943"/>
              <a:ext cx="360000" cy="360000"/>
            </a:xfrm>
            <a:prstGeom prst="mathPlus">
              <a:avLst/>
            </a:prstGeom>
            <a:ln w="3175"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 w="19050">
                  <a:solidFill>
                    <a:schemeClr val="tx1"/>
                  </a:solidFill>
                </a:ln>
              </a:endParaRPr>
            </a:p>
          </p:txBody>
        </p:sp>
      </p:grpSp>
      <p:sp>
        <p:nvSpPr>
          <p:cNvPr id="130" name="TextovéPole 129"/>
          <p:cNvSpPr txBox="1"/>
          <p:nvPr/>
        </p:nvSpPr>
        <p:spPr>
          <a:xfrm>
            <a:off x="2881756" y="2230582"/>
            <a:ext cx="5126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  <p:sp>
        <p:nvSpPr>
          <p:cNvPr id="132" name="TextovéPole 131"/>
          <p:cNvSpPr txBox="1"/>
          <p:nvPr/>
        </p:nvSpPr>
        <p:spPr>
          <a:xfrm>
            <a:off x="5527975" y="2244437"/>
            <a:ext cx="7897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>Zapojení P-N přechodu v  nepropustném (závěrném) směru</a:t>
            </a:r>
            <a:endParaRPr lang="cs-CZ" u="sng" dirty="0"/>
          </a:p>
        </p:txBody>
      </p:sp>
      <p:grpSp>
        <p:nvGrpSpPr>
          <p:cNvPr id="84" name="Skupina 83"/>
          <p:cNvGrpSpPr/>
          <p:nvPr/>
        </p:nvGrpSpPr>
        <p:grpSpPr>
          <a:xfrm>
            <a:off x="762000" y="2826327"/>
            <a:ext cx="7772182" cy="2168619"/>
            <a:chOff x="762000" y="2826327"/>
            <a:chExt cx="7772182" cy="2168619"/>
          </a:xfrm>
        </p:grpSpPr>
        <p:sp>
          <p:nvSpPr>
            <p:cNvPr id="12" name="Obdélník 11"/>
            <p:cNvSpPr/>
            <p:nvPr/>
          </p:nvSpPr>
          <p:spPr>
            <a:xfrm>
              <a:off x="1676400" y="2826327"/>
              <a:ext cx="5874327" cy="2161309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530435" y="2826327"/>
              <a:ext cx="221673" cy="2168619"/>
            </a:xfrm>
            <a:prstGeom prst="rect">
              <a:avLst/>
            </a:prstGeom>
            <a:solidFill>
              <a:srgbClr val="C0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" name="Skupina 52"/>
            <p:cNvGrpSpPr/>
            <p:nvPr/>
          </p:nvGrpSpPr>
          <p:grpSpPr>
            <a:xfrm>
              <a:off x="3186546" y="4413202"/>
              <a:ext cx="859522" cy="360000"/>
              <a:chOff x="3352801" y="4759565"/>
              <a:chExt cx="859522" cy="360000"/>
            </a:xfrm>
          </p:grpSpPr>
          <p:grpSp>
            <p:nvGrpSpPr>
              <p:cNvPr id="3" name="Skupina 5"/>
              <p:cNvGrpSpPr/>
              <p:nvPr/>
            </p:nvGrpSpPr>
            <p:grpSpPr>
              <a:xfrm>
                <a:off x="3852283" y="4759565"/>
                <a:ext cx="360040" cy="360000"/>
                <a:chOff x="2771800" y="2780928"/>
                <a:chExt cx="360040" cy="360000"/>
              </a:xfrm>
            </p:grpSpPr>
            <p:sp>
              <p:nvSpPr>
                <p:cNvPr id="49" name="Elipsa 48"/>
                <p:cNvSpPr/>
                <p:nvPr/>
              </p:nvSpPr>
              <p:spPr>
                <a:xfrm>
                  <a:off x="2771800" y="2780928"/>
                  <a:ext cx="360040" cy="360000"/>
                </a:xfrm>
                <a:prstGeom prst="ellipse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0" name="Plus 49"/>
                <p:cNvSpPr/>
                <p:nvPr/>
              </p:nvSpPr>
              <p:spPr>
                <a:xfrm>
                  <a:off x="2843808" y="2852936"/>
                  <a:ext cx="216024" cy="216000"/>
                </a:xfrm>
                <a:prstGeom prst="mathPlus">
                  <a:avLst/>
                </a:prstGeom>
                <a:solidFill>
                  <a:schemeClr val="accent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48" name="Přímá spojovací šipka 47"/>
              <p:cNvCxnSpPr/>
              <p:nvPr/>
            </p:nvCxnSpPr>
            <p:spPr>
              <a:xfrm rot="-120000" flipH="1" flipV="1">
                <a:off x="3352801" y="4918364"/>
                <a:ext cx="499482" cy="21201"/>
              </a:xfrm>
              <a:prstGeom prst="straightConnector1">
                <a:avLst/>
              </a:prstGeom>
              <a:ln w="28575">
                <a:solidFill>
                  <a:schemeClr val="tx2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" name="Skupina 88"/>
            <p:cNvGrpSpPr/>
            <p:nvPr/>
          </p:nvGrpSpPr>
          <p:grpSpPr>
            <a:xfrm>
              <a:off x="5226973" y="2933496"/>
              <a:ext cx="936000" cy="360000"/>
              <a:chOff x="5088428" y="3030477"/>
              <a:chExt cx="936000" cy="360000"/>
            </a:xfrm>
          </p:grpSpPr>
          <p:grpSp>
            <p:nvGrpSpPr>
              <p:cNvPr id="6" name="Skupina 8"/>
              <p:cNvGrpSpPr/>
              <p:nvPr/>
            </p:nvGrpSpPr>
            <p:grpSpPr>
              <a:xfrm>
                <a:off x="5088428" y="3030477"/>
                <a:ext cx="360000" cy="360000"/>
                <a:chOff x="1187680" y="2348880"/>
                <a:chExt cx="720000" cy="720080"/>
              </a:xfrm>
            </p:grpSpPr>
            <p:sp>
              <p:nvSpPr>
                <p:cNvPr id="10" name="Elipsa 9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1" name="Mínus 10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52" name="Přímá spojovací šipka 51"/>
              <p:cNvCxnSpPr>
                <a:stCxn id="10" idx="6"/>
              </p:cNvCxnSpPr>
              <p:nvPr/>
            </p:nvCxnSpPr>
            <p:spPr>
              <a:xfrm>
                <a:off x="5448428" y="3210477"/>
                <a:ext cx="576000" cy="3778"/>
              </a:xfrm>
              <a:prstGeom prst="straightConnector1">
                <a:avLst/>
              </a:prstGeom>
              <a:ln w="28575">
                <a:solidFill>
                  <a:schemeClr val="accent2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" name="Skupina 53"/>
            <p:cNvGrpSpPr/>
            <p:nvPr/>
          </p:nvGrpSpPr>
          <p:grpSpPr>
            <a:xfrm>
              <a:off x="1704110" y="2889203"/>
              <a:ext cx="859522" cy="360000"/>
              <a:chOff x="3352801" y="4759565"/>
              <a:chExt cx="859522" cy="360000"/>
            </a:xfrm>
          </p:grpSpPr>
          <p:grpSp>
            <p:nvGrpSpPr>
              <p:cNvPr id="8" name="Skupina 5"/>
              <p:cNvGrpSpPr/>
              <p:nvPr/>
            </p:nvGrpSpPr>
            <p:grpSpPr>
              <a:xfrm>
                <a:off x="3852283" y="4759565"/>
                <a:ext cx="360040" cy="360000"/>
                <a:chOff x="2771800" y="2780928"/>
                <a:chExt cx="360040" cy="360000"/>
              </a:xfrm>
            </p:grpSpPr>
            <p:sp>
              <p:nvSpPr>
                <p:cNvPr id="57" name="Elipsa 56"/>
                <p:cNvSpPr/>
                <p:nvPr/>
              </p:nvSpPr>
              <p:spPr>
                <a:xfrm>
                  <a:off x="2771800" y="2780928"/>
                  <a:ext cx="360040" cy="360000"/>
                </a:xfrm>
                <a:prstGeom prst="ellipse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8" name="Plus 57"/>
                <p:cNvSpPr/>
                <p:nvPr/>
              </p:nvSpPr>
              <p:spPr>
                <a:xfrm>
                  <a:off x="2843808" y="2852936"/>
                  <a:ext cx="216024" cy="216000"/>
                </a:xfrm>
                <a:prstGeom prst="mathPlus">
                  <a:avLst/>
                </a:prstGeom>
                <a:solidFill>
                  <a:schemeClr val="accent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56" name="Přímá spojovací šipka 55"/>
              <p:cNvCxnSpPr/>
              <p:nvPr/>
            </p:nvCxnSpPr>
            <p:spPr>
              <a:xfrm rot="-120000" flipH="1" flipV="1">
                <a:off x="3352801" y="4918364"/>
                <a:ext cx="499482" cy="21201"/>
              </a:xfrm>
              <a:prstGeom prst="straightConnector1">
                <a:avLst/>
              </a:prstGeom>
              <a:ln w="28575">
                <a:solidFill>
                  <a:schemeClr val="tx2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" name="Skupina 58"/>
            <p:cNvGrpSpPr/>
            <p:nvPr/>
          </p:nvGrpSpPr>
          <p:grpSpPr>
            <a:xfrm>
              <a:off x="1773381" y="4454766"/>
              <a:ext cx="859522" cy="360000"/>
              <a:chOff x="3352801" y="4759565"/>
              <a:chExt cx="859522" cy="360000"/>
            </a:xfrm>
          </p:grpSpPr>
          <p:grpSp>
            <p:nvGrpSpPr>
              <p:cNvPr id="14" name="Skupina 5"/>
              <p:cNvGrpSpPr/>
              <p:nvPr/>
            </p:nvGrpSpPr>
            <p:grpSpPr>
              <a:xfrm>
                <a:off x="3852283" y="4759565"/>
                <a:ext cx="360040" cy="360000"/>
                <a:chOff x="2771800" y="2780928"/>
                <a:chExt cx="360040" cy="360000"/>
              </a:xfrm>
            </p:grpSpPr>
            <p:sp>
              <p:nvSpPr>
                <p:cNvPr id="62" name="Elipsa 61"/>
                <p:cNvSpPr/>
                <p:nvPr/>
              </p:nvSpPr>
              <p:spPr>
                <a:xfrm>
                  <a:off x="2771800" y="2780928"/>
                  <a:ext cx="360040" cy="360000"/>
                </a:xfrm>
                <a:prstGeom prst="ellipse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3" name="Plus 62"/>
                <p:cNvSpPr/>
                <p:nvPr/>
              </p:nvSpPr>
              <p:spPr>
                <a:xfrm>
                  <a:off x="2843808" y="2852936"/>
                  <a:ext cx="216024" cy="216000"/>
                </a:xfrm>
                <a:prstGeom prst="mathPlus">
                  <a:avLst/>
                </a:prstGeom>
                <a:solidFill>
                  <a:schemeClr val="accent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61" name="Přímá spojovací šipka 60"/>
              <p:cNvCxnSpPr/>
              <p:nvPr/>
            </p:nvCxnSpPr>
            <p:spPr>
              <a:xfrm rot="-120000" flipH="1" flipV="1">
                <a:off x="3352801" y="4918364"/>
                <a:ext cx="499482" cy="21201"/>
              </a:xfrm>
              <a:prstGeom prst="straightConnector1">
                <a:avLst/>
              </a:prstGeom>
              <a:ln w="28575">
                <a:solidFill>
                  <a:schemeClr val="tx2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" name="Skupina 63"/>
            <p:cNvGrpSpPr/>
            <p:nvPr/>
          </p:nvGrpSpPr>
          <p:grpSpPr>
            <a:xfrm>
              <a:off x="1870365" y="3692768"/>
              <a:ext cx="859522" cy="360000"/>
              <a:chOff x="3352801" y="4759565"/>
              <a:chExt cx="859522" cy="360000"/>
            </a:xfrm>
          </p:grpSpPr>
          <p:grpSp>
            <p:nvGrpSpPr>
              <p:cNvPr id="16" name="Skupina 5"/>
              <p:cNvGrpSpPr/>
              <p:nvPr/>
            </p:nvGrpSpPr>
            <p:grpSpPr>
              <a:xfrm>
                <a:off x="3852283" y="4759565"/>
                <a:ext cx="360040" cy="360000"/>
                <a:chOff x="2771800" y="2780928"/>
                <a:chExt cx="360040" cy="360000"/>
              </a:xfrm>
            </p:grpSpPr>
            <p:sp>
              <p:nvSpPr>
                <p:cNvPr id="67" name="Elipsa 66"/>
                <p:cNvSpPr/>
                <p:nvPr/>
              </p:nvSpPr>
              <p:spPr>
                <a:xfrm>
                  <a:off x="2771800" y="2780928"/>
                  <a:ext cx="360040" cy="360000"/>
                </a:xfrm>
                <a:prstGeom prst="ellipse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8" name="Plus 67"/>
                <p:cNvSpPr/>
                <p:nvPr/>
              </p:nvSpPr>
              <p:spPr>
                <a:xfrm>
                  <a:off x="2843808" y="2852936"/>
                  <a:ext cx="216024" cy="216000"/>
                </a:xfrm>
                <a:prstGeom prst="mathPlus">
                  <a:avLst/>
                </a:prstGeom>
                <a:solidFill>
                  <a:schemeClr val="accent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66" name="Přímá spojovací šipka 65"/>
              <p:cNvCxnSpPr/>
              <p:nvPr/>
            </p:nvCxnSpPr>
            <p:spPr>
              <a:xfrm rot="-120000" flipH="1" flipV="1">
                <a:off x="3352801" y="4918364"/>
                <a:ext cx="499482" cy="21201"/>
              </a:xfrm>
              <a:prstGeom prst="straightConnector1">
                <a:avLst/>
              </a:prstGeom>
              <a:ln w="28575">
                <a:solidFill>
                  <a:schemeClr val="tx2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7" name="Skupina 73"/>
            <p:cNvGrpSpPr/>
            <p:nvPr/>
          </p:nvGrpSpPr>
          <p:grpSpPr>
            <a:xfrm>
              <a:off x="3394364" y="2930766"/>
              <a:ext cx="859522" cy="360000"/>
              <a:chOff x="3352801" y="4759565"/>
              <a:chExt cx="859522" cy="360000"/>
            </a:xfrm>
          </p:grpSpPr>
          <p:grpSp>
            <p:nvGrpSpPr>
              <p:cNvPr id="18" name="Skupina 5"/>
              <p:cNvGrpSpPr/>
              <p:nvPr/>
            </p:nvGrpSpPr>
            <p:grpSpPr>
              <a:xfrm>
                <a:off x="3852283" y="4759565"/>
                <a:ext cx="360040" cy="360000"/>
                <a:chOff x="2771800" y="2780928"/>
                <a:chExt cx="360040" cy="360000"/>
              </a:xfrm>
            </p:grpSpPr>
            <p:sp>
              <p:nvSpPr>
                <p:cNvPr id="77" name="Elipsa 76"/>
                <p:cNvSpPr/>
                <p:nvPr/>
              </p:nvSpPr>
              <p:spPr>
                <a:xfrm>
                  <a:off x="2771800" y="2780928"/>
                  <a:ext cx="360040" cy="360000"/>
                </a:xfrm>
                <a:prstGeom prst="ellipse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8" name="Plus 77"/>
                <p:cNvSpPr/>
                <p:nvPr/>
              </p:nvSpPr>
              <p:spPr>
                <a:xfrm>
                  <a:off x="2843808" y="2852936"/>
                  <a:ext cx="216024" cy="216000"/>
                </a:xfrm>
                <a:prstGeom prst="mathPlus">
                  <a:avLst/>
                </a:prstGeom>
                <a:solidFill>
                  <a:schemeClr val="accent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76" name="Přímá spojovací šipka 75"/>
              <p:cNvCxnSpPr/>
              <p:nvPr/>
            </p:nvCxnSpPr>
            <p:spPr>
              <a:xfrm rot="-120000" flipH="1" flipV="1">
                <a:off x="3352801" y="4918364"/>
                <a:ext cx="499482" cy="21201"/>
              </a:xfrm>
              <a:prstGeom prst="straightConnector1">
                <a:avLst/>
              </a:prstGeom>
              <a:ln w="28575">
                <a:solidFill>
                  <a:schemeClr val="tx2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" name="Skupina 78"/>
            <p:cNvGrpSpPr/>
            <p:nvPr/>
          </p:nvGrpSpPr>
          <p:grpSpPr>
            <a:xfrm>
              <a:off x="3505203" y="3762041"/>
              <a:ext cx="859522" cy="360000"/>
              <a:chOff x="3352801" y="4759565"/>
              <a:chExt cx="859522" cy="360000"/>
            </a:xfrm>
          </p:grpSpPr>
          <p:grpSp>
            <p:nvGrpSpPr>
              <p:cNvPr id="20" name="Skupina 5"/>
              <p:cNvGrpSpPr/>
              <p:nvPr/>
            </p:nvGrpSpPr>
            <p:grpSpPr>
              <a:xfrm>
                <a:off x="3852283" y="4759565"/>
                <a:ext cx="360040" cy="360000"/>
                <a:chOff x="2771800" y="2780928"/>
                <a:chExt cx="360040" cy="360000"/>
              </a:xfrm>
            </p:grpSpPr>
            <p:sp>
              <p:nvSpPr>
                <p:cNvPr id="82" name="Elipsa 81"/>
                <p:cNvSpPr/>
                <p:nvPr/>
              </p:nvSpPr>
              <p:spPr>
                <a:xfrm>
                  <a:off x="2771800" y="2780928"/>
                  <a:ext cx="360040" cy="360000"/>
                </a:xfrm>
                <a:prstGeom prst="ellipse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3" name="Plus 82"/>
                <p:cNvSpPr/>
                <p:nvPr/>
              </p:nvSpPr>
              <p:spPr>
                <a:xfrm>
                  <a:off x="2843808" y="2852936"/>
                  <a:ext cx="216024" cy="216000"/>
                </a:xfrm>
                <a:prstGeom prst="mathPlus">
                  <a:avLst/>
                </a:prstGeom>
                <a:solidFill>
                  <a:schemeClr val="accent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81" name="Přímá spojovací šipka 80"/>
              <p:cNvCxnSpPr/>
              <p:nvPr/>
            </p:nvCxnSpPr>
            <p:spPr>
              <a:xfrm rot="-120000" flipH="1" flipV="1">
                <a:off x="3352801" y="4918364"/>
                <a:ext cx="499482" cy="21201"/>
              </a:xfrm>
              <a:prstGeom prst="straightConnector1">
                <a:avLst/>
              </a:prstGeom>
              <a:ln w="28575">
                <a:solidFill>
                  <a:schemeClr val="tx2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1" name="Skupina 83"/>
            <p:cNvGrpSpPr/>
            <p:nvPr/>
          </p:nvGrpSpPr>
          <p:grpSpPr>
            <a:xfrm>
              <a:off x="2632364" y="3263275"/>
              <a:ext cx="859522" cy="360000"/>
              <a:chOff x="3352801" y="4759565"/>
              <a:chExt cx="859522" cy="360000"/>
            </a:xfrm>
          </p:grpSpPr>
          <p:grpSp>
            <p:nvGrpSpPr>
              <p:cNvPr id="22" name="Skupina 5"/>
              <p:cNvGrpSpPr/>
              <p:nvPr/>
            </p:nvGrpSpPr>
            <p:grpSpPr>
              <a:xfrm>
                <a:off x="3852283" y="4759565"/>
                <a:ext cx="360040" cy="360000"/>
                <a:chOff x="2771800" y="2780928"/>
                <a:chExt cx="360040" cy="360000"/>
              </a:xfrm>
            </p:grpSpPr>
            <p:sp>
              <p:nvSpPr>
                <p:cNvPr id="87" name="Elipsa 86"/>
                <p:cNvSpPr/>
                <p:nvPr/>
              </p:nvSpPr>
              <p:spPr>
                <a:xfrm>
                  <a:off x="2771800" y="2780928"/>
                  <a:ext cx="360040" cy="360000"/>
                </a:xfrm>
                <a:prstGeom prst="ellipse">
                  <a:avLst/>
                </a:prstGeom>
                <a:solidFill>
                  <a:schemeClr val="bg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8" name="Plus 87"/>
                <p:cNvSpPr/>
                <p:nvPr/>
              </p:nvSpPr>
              <p:spPr>
                <a:xfrm>
                  <a:off x="2843808" y="2852936"/>
                  <a:ext cx="216024" cy="216000"/>
                </a:xfrm>
                <a:prstGeom prst="mathPlus">
                  <a:avLst/>
                </a:prstGeom>
                <a:solidFill>
                  <a:schemeClr val="accent1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86" name="Přímá spojovací šipka 85"/>
              <p:cNvCxnSpPr/>
              <p:nvPr/>
            </p:nvCxnSpPr>
            <p:spPr>
              <a:xfrm rot="-120000" flipH="1" flipV="1">
                <a:off x="3352801" y="4918364"/>
                <a:ext cx="499482" cy="21201"/>
              </a:xfrm>
              <a:prstGeom prst="straightConnector1">
                <a:avLst/>
              </a:prstGeom>
              <a:ln w="28575">
                <a:solidFill>
                  <a:schemeClr val="tx2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3" name="Skupina 89"/>
            <p:cNvGrpSpPr/>
            <p:nvPr/>
          </p:nvGrpSpPr>
          <p:grpSpPr>
            <a:xfrm>
              <a:off x="4894464" y="3376841"/>
              <a:ext cx="936000" cy="360000"/>
              <a:chOff x="5088428" y="3030477"/>
              <a:chExt cx="936000" cy="360000"/>
            </a:xfrm>
          </p:grpSpPr>
          <p:grpSp>
            <p:nvGrpSpPr>
              <p:cNvPr id="24" name="Skupina 8"/>
              <p:cNvGrpSpPr/>
              <p:nvPr/>
            </p:nvGrpSpPr>
            <p:grpSpPr>
              <a:xfrm>
                <a:off x="5088428" y="3030477"/>
                <a:ext cx="360000" cy="360000"/>
                <a:chOff x="1187680" y="2348880"/>
                <a:chExt cx="720000" cy="720080"/>
              </a:xfrm>
            </p:grpSpPr>
            <p:sp>
              <p:nvSpPr>
                <p:cNvPr id="93" name="Elipsa 92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4" name="Mínus 93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92" name="Přímá spojovací šipka 91"/>
              <p:cNvCxnSpPr>
                <a:stCxn id="93" idx="6"/>
              </p:cNvCxnSpPr>
              <p:nvPr/>
            </p:nvCxnSpPr>
            <p:spPr>
              <a:xfrm>
                <a:off x="5448428" y="3210477"/>
                <a:ext cx="576000" cy="3778"/>
              </a:xfrm>
              <a:prstGeom prst="straightConnector1">
                <a:avLst/>
              </a:prstGeom>
              <a:ln w="28575">
                <a:solidFill>
                  <a:schemeClr val="accent2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5" name="Skupina 94"/>
            <p:cNvGrpSpPr/>
            <p:nvPr/>
          </p:nvGrpSpPr>
          <p:grpSpPr>
            <a:xfrm>
              <a:off x="6127518" y="3515386"/>
              <a:ext cx="936000" cy="360000"/>
              <a:chOff x="5088428" y="3030477"/>
              <a:chExt cx="936000" cy="360000"/>
            </a:xfrm>
          </p:grpSpPr>
          <p:grpSp>
            <p:nvGrpSpPr>
              <p:cNvPr id="26" name="Skupina 8"/>
              <p:cNvGrpSpPr/>
              <p:nvPr/>
            </p:nvGrpSpPr>
            <p:grpSpPr>
              <a:xfrm>
                <a:off x="5088428" y="3030477"/>
                <a:ext cx="360000" cy="360000"/>
                <a:chOff x="1187680" y="2348880"/>
                <a:chExt cx="720000" cy="720080"/>
              </a:xfrm>
            </p:grpSpPr>
            <p:sp>
              <p:nvSpPr>
                <p:cNvPr id="98" name="Elipsa 97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9" name="Mínus 98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97" name="Přímá spojovací šipka 96"/>
              <p:cNvCxnSpPr>
                <a:stCxn id="98" idx="6"/>
              </p:cNvCxnSpPr>
              <p:nvPr/>
            </p:nvCxnSpPr>
            <p:spPr>
              <a:xfrm>
                <a:off x="5448428" y="3210477"/>
                <a:ext cx="576000" cy="3778"/>
              </a:xfrm>
              <a:prstGeom prst="straightConnector1">
                <a:avLst/>
              </a:prstGeom>
              <a:ln w="28575">
                <a:solidFill>
                  <a:schemeClr val="accent2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7" name="Skupina 99"/>
            <p:cNvGrpSpPr/>
            <p:nvPr/>
          </p:nvGrpSpPr>
          <p:grpSpPr>
            <a:xfrm>
              <a:off x="5129992" y="4374368"/>
              <a:ext cx="936000" cy="360000"/>
              <a:chOff x="5088428" y="3030477"/>
              <a:chExt cx="936000" cy="360000"/>
            </a:xfrm>
          </p:grpSpPr>
          <p:grpSp>
            <p:nvGrpSpPr>
              <p:cNvPr id="28" name="Skupina 8"/>
              <p:cNvGrpSpPr/>
              <p:nvPr/>
            </p:nvGrpSpPr>
            <p:grpSpPr>
              <a:xfrm>
                <a:off x="5088428" y="3030477"/>
                <a:ext cx="360000" cy="360000"/>
                <a:chOff x="1187680" y="2348880"/>
                <a:chExt cx="720000" cy="720080"/>
              </a:xfrm>
            </p:grpSpPr>
            <p:sp>
              <p:nvSpPr>
                <p:cNvPr id="103" name="Elipsa 102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4" name="Mínus 103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102" name="Přímá spojovací šipka 101"/>
              <p:cNvCxnSpPr>
                <a:stCxn id="103" idx="6"/>
              </p:cNvCxnSpPr>
              <p:nvPr/>
            </p:nvCxnSpPr>
            <p:spPr>
              <a:xfrm>
                <a:off x="5448428" y="3210477"/>
                <a:ext cx="576000" cy="3778"/>
              </a:xfrm>
              <a:prstGeom prst="straightConnector1">
                <a:avLst/>
              </a:prstGeom>
              <a:ln w="28575">
                <a:solidFill>
                  <a:schemeClr val="accent2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9" name="Skupina 104"/>
            <p:cNvGrpSpPr/>
            <p:nvPr/>
          </p:nvGrpSpPr>
          <p:grpSpPr>
            <a:xfrm>
              <a:off x="5711882" y="3944877"/>
              <a:ext cx="936000" cy="360000"/>
              <a:chOff x="5088428" y="3030477"/>
              <a:chExt cx="936000" cy="360000"/>
            </a:xfrm>
          </p:grpSpPr>
          <p:grpSp>
            <p:nvGrpSpPr>
              <p:cNvPr id="30" name="Skupina 8"/>
              <p:cNvGrpSpPr/>
              <p:nvPr/>
            </p:nvGrpSpPr>
            <p:grpSpPr>
              <a:xfrm>
                <a:off x="5088428" y="3030477"/>
                <a:ext cx="360000" cy="360000"/>
                <a:chOff x="1187680" y="2348880"/>
                <a:chExt cx="720000" cy="720080"/>
              </a:xfrm>
            </p:grpSpPr>
            <p:sp>
              <p:nvSpPr>
                <p:cNvPr id="108" name="Elipsa 107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9" name="Mínus 108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107" name="Přímá spojovací šipka 106"/>
              <p:cNvCxnSpPr>
                <a:stCxn id="108" idx="6"/>
              </p:cNvCxnSpPr>
              <p:nvPr/>
            </p:nvCxnSpPr>
            <p:spPr>
              <a:xfrm>
                <a:off x="5448428" y="3210477"/>
                <a:ext cx="576000" cy="3778"/>
              </a:xfrm>
              <a:prstGeom prst="straightConnector1">
                <a:avLst/>
              </a:prstGeom>
              <a:ln w="28575">
                <a:solidFill>
                  <a:schemeClr val="accent2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1" name="Skupina 109"/>
            <p:cNvGrpSpPr/>
            <p:nvPr/>
          </p:nvGrpSpPr>
          <p:grpSpPr>
            <a:xfrm>
              <a:off x="6473882" y="4388222"/>
              <a:ext cx="936000" cy="360000"/>
              <a:chOff x="5088428" y="3030477"/>
              <a:chExt cx="936000" cy="360000"/>
            </a:xfrm>
          </p:grpSpPr>
          <p:grpSp>
            <p:nvGrpSpPr>
              <p:cNvPr id="32" name="Skupina 8"/>
              <p:cNvGrpSpPr/>
              <p:nvPr/>
            </p:nvGrpSpPr>
            <p:grpSpPr>
              <a:xfrm>
                <a:off x="5088428" y="3030477"/>
                <a:ext cx="360000" cy="360000"/>
                <a:chOff x="1187680" y="2348880"/>
                <a:chExt cx="720000" cy="720080"/>
              </a:xfrm>
            </p:grpSpPr>
            <p:sp>
              <p:nvSpPr>
                <p:cNvPr id="113" name="Elipsa 112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14" name="Mínus 113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112" name="Přímá spojovací šipka 111"/>
              <p:cNvCxnSpPr>
                <a:stCxn id="113" idx="6"/>
              </p:cNvCxnSpPr>
              <p:nvPr/>
            </p:nvCxnSpPr>
            <p:spPr>
              <a:xfrm>
                <a:off x="5448428" y="3210477"/>
                <a:ext cx="576000" cy="3778"/>
              </a:xfrm>
              <a:prstGeom prst="straightConnector1">
                <a:avLst/>
              </a:prstGeom>
              <a:ln w="28575">
                <a:solidFill>
                  <a:schemeClr val="accent2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3" name="Skupina 114"/>
            <p:cNvGrpSpPr/>
            <p:nvPr/>
          </p:nvGrpSpPr>
          <p:grpSpPr>
            <a:xfrm>
              <a:off x="6612428" y="2919641"/>
              <a:ext cx="936000" cy="360000"/>
              <a:chOff x="5088428" y="3030477"/>
              <a:chExt cx="936000" cy="360000"/>
            </a:xfrm>
          </p:grpSpPr>
          <p:grpSp>
            <p:nvGrpSpPr>
              <p:cNvPr id="34" name="Skupina 8"/>
              <p:cNvGrpSpPr/>
              <p:nvPr/>
            </p:nvGrpSpPr>
            <p:grpSpPr>
              <a:xfrm>
                <a:off x="5088428" y="3030477"/>
                <a:ext cx="360000" cy="360000"/>
                <a:chOff x="1187680" y="2348880"/>
                <a:chExt cx="720000" cy="720080"/>
              </a:xfrm>
            </p:grpSpPr>
            <p:sp>
              <p:nvSpPr>
                <p:cNvPr id="118" name="Elipsa 117"/>
                <p:cNvSpPr/>
                <p:nvPr/>
              </p:nvSpPr>
              <p:spPr>
                <a:xfrm>
                  <a:off x="1187680" y="2348880"/>
                  <a:ext cx="720000" cy="72008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19" name="Mínus 118"/>
                <p:cNvSpPr/>
                <p:nvPr/>
              </p:nvSpPr>
              <p:spPr>
                <a:xfrm>
                  <a:off x="1331688" y="2649990"/>
                  <a:ext cx="432000" cy="130938"/>
                </a:xfrm>
                <a:prstGeom prst="mathMinus">
                  <a:avLst/>
                </a:prstGeom>
                <a:solidFill>
                  <a:srgbClr val="C00000"/>
                </a:solidFill>
                <a:ln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cxnSp>
            <p:nvCxnSpPr>
              <p:cNvPr id="117" name="Přímá spojovací šipka 116"/>
              <p:cNvCxnSpPr>
                <a:stCxn id="118" idx="6"/>
              </p:cNvCxnSpPr>
              <p:nvPr/>
            </p:nvCxnSpPr>
            <p:spPr>
              <a:xfrm>
                <a:off x="5448428" y="3210477"/>
                <a:ext cx="576000" cy="3778"/>
              </a:xfrm>
              <a:prstGeom prst="straightConnector1">
                <a:avLst/>
              </a:prstGeom>
              <a:ln w="28575">
                <a:solidFill>
                  <a:schemeClr val="accent2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26" name="Přímá spojovací čára 125"/>
            <p:cNvCxnSpPr/>
            <p:nvPr/>
          </p:nvCxnSpPr>
          <p:spPr>
            <a:xfrm>
              <a:off x="762000" y="3879276"/>
              <a:ext cx="9144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Přímá spojovací čára 126"/>
            <p:cNvCxnSpPr/>
            <p:nvPr/>
          </p:nvCxnSpPr>
          <p:spPr>
            <a:xfrm>
              <a:off x="7550727" y="3837713"/>
              <a:ext cx="91440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8" name="Mínus 127"/>
            <p:cNvSpPr/>
            <p:nvPr/>
          </p:nvSpPr>
          <p:spPr>
            <a:xfrm>
              <a:off x="803564" y="3546764"/>
              <a:ext cx="318654" cy="69272"/>
            </a:xfrm>
            <a:prstGeom prst="mathMinus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9" name="Plus 128"/>
            <p:cNvSpPr/>
            <p:nvPr/>
          </p:nvSpPr>
          <p:spPr>
            <a:xfrm>
              <a:off x="8174182" y="3338943"/>
              <a:ext cx="360000" cy="360000"/>
            </a:xfrm>
            <a:prstGeom prst="mathPlus">
              <a:avLst/>
            </a:prstGeom>
            <a:ln w="3175"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 w="19050">
                  <a:solidFill>
                    <a:schemeClr val="tx1"/>
                  </a:solidFill>
                </a:ln>
              </a:endParaRPr>
            </a:p>
          </p:txBody>
        </p:sp>
      </p:grpSp>
      <p:sp>
        <p:nvSpPr>
          <p:cNvPr id="79" name="TextovéPole 78"/>
          <p:cNvSpPr txBox="1"/>
          <p:nvPr/>
        </p:nvSpPr>
        <p:spPr>
          <a:xfrm>
            <a:off x="2757061" y="2244436"/>
            <a:ext cx="457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</a:t>
            </a:r>
            <a:endParaRPr lang="cs-CZ" sz="2400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5569535" y="2244431"/>
            <a:ext cx="7065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>Využití</a:t>
            </a:r>
            <a:br>
              <a:rPr lang="cs-CZ" u="sng" dirty="0" smtClean="0"/>
            </a:br>
            <a:r>
              <a:rPr lang="cs-CZ" dirty="0" smtClean="0">
                <a:solidFill>
                  <a:srgbClr val="FF0000"/>
                </a:solidFill>
              </a:rPr>
              <a:t>Dioda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400" b="1" smtClean="0"/>
              <a:t>Usměrňuje </a:t>
            </a:r>
            <a:r>
              <a:rPr lang="cs-CZ" sz="2400" b="1" dirty="0" smtClean="0"/>
              <a:t>el. proud</a:t>
            </a:r>
          </a:p>
          <a:p>
            <a:r>
              <a:rPr lang="cs-CZ" sz="2400" b="1" dirty="0" smtClean="0"/>
              <a:t>LED diody – kontrolní světlo – při průchodu proudu se uvolňuje energie (světlo) – barva závisí na použitém polovodičovém materiálu</a:t>
            </a:r>
          </a:p>
          <a:p>
            <a:pPr lvl="1"/>
            <a:r>
              <a:rPr lang="cs-CZ" sz="2400" dirty="0" smtClean="0"/>
              <a:t>Předřazujeme jí ochranný odpor o hodnotě několika stovek ohmů (dioda v propustném směru klade nepatrný odpor a velkým proudem by byla zničena)</a:t>
            </a:r>
            <a:endParaRPr lang="cs-CZ" sz="2400" dirty="0"/>
          </a:p>
        </p:txBody>
      </p:sp>
      <p:grpSp>
        <p:nvGrpSpPr>
          <p:cNvPr id="10" name="Skupina 9"/>
          <p:cNvGrpSpPr/>
          <p:nvPr/>
        </p:nvGrpSpPr>
        <p:grpSpPr>
          <a:xfrm>
            <a:off x="971600" y="1556792"/>
            <a:ext cx="2736304" cy="1296144"/>
            <a:chOff x="971600" y="1556792"/>
            <a:chExt cx="2736304" cy="1296144"/>
          </a:xfrm>
        </p:grpSpPr>
        <p:cxnSp>
          <p:nvCxnSpPr>
            <p:cNvPr id="6" name="Přímá spojovací čára 5"/>
            <p:cNvCxnSpPr/>
            <p:nvPr/>
          </p:nvCxnSpPr>
          <p:spPr>
            <a:xfrm rot="5400000">
              <a:off x="1115616" y="2204864"/>
              <a:ext cx="1296144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>
              <a:stCxn id="13" idx="3"/>
            </p:cNvCxnSpPr>
            <p:nvPr/>
          </p:nvCxnSpPr>
          <p:spPr>
            <a:xfrm>
              <a:off x="2618907" y="2204864"/>
              <a:ext cx="100811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0800000">
              <a:off x="971600" y="2204864"/>
              <a:ext cx="792088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Plus 22"/>
            <p:cNvSpPr/>
            <p:nvPr/>
          </p:nvSpPr>
          <p:spPr>
            <a:xfrm>
              <a:off x="3491880" y="1916832"/>
              <a:ext cx="216024" cy="216024"/>
            </a:xfrm>
            <a:prstGeom prst="mathPl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Mínus 23"/>
            <p:cNvSpPr/>
            <p:nvPr/>
          </p:nvSpPr>
          <p:spPr>
            <a:xfrm>
              <a:off x="971600" y="2060848"/>
              <a:ext cx="144016" cy="45719"/>
            </a:xfrm>
            <a:prstGeom prst="mathMinu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Rovnoramenný trojúhelník 12"/>
            <p:cNvSpPr/>
            <p:nvPr/>
          </p:nvSpPr>
          <p:spPr>
            <a:xfrm rot="16200000">
              <a:off x="1610795" y="1772816"/>
              <a:ext cx="1152128" cy="864096"/>
            </a:xfrm>
            <a:prstGeom prst="triangl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b="1" u="sng" dirty="0" smtClean="0"/>
              <a:t>Rozdělení polovodičových prvků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3100" dirty="0" smtClean="0"/>
              <a:t>podle počtu přechodů PN elektronické součástky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0 ….Termistory , </a:t>
            </a:r>
            <a:r>
              <a:rPr lang="cs-CZ" b="1" dirty="0" err="1" smtClean="0"/>
              <a:t>fotorezistory</a:t>
            </a:r>
            <a:r>
              <a:rPr lang="cs-CZ" b="1" dirty="0" smtClean="0"/>
              <a:t>, varistory,      </a:t>
            </a:r>
            <a:br>
              <a:rPr lang="cs-CZ" b="1" dirty="0" smtClean="0"/>
            </a:br>
            <a:r>
              <a:rPr lang="cs-CZ" b="1" dirty="0" smtClean="0"/>
              <a:t>       </a:t>
            </a:r>
            <a:r>
              <a:rPr lang="cs-CZ" b="1" dirty="0" err="1" smtClean="0"/>
              <a:t>Hallovy</a:t>
            </a:r>
            <a:r>
              <a:rPr lang="cs-CZ" b="1" dirty="0" smtClean="0"/>
              <a:t> články</a:t>
            </a:r>
          </a:p>
          <a:p>
            <a:r>
              <a:rPr lang="cs-CZ" b="1" dirty="0" smtClean="0"/>
              <a:t>1 …. Diody (hrotové, plošné) </a:t>
            </a:r>
          </a:p>
          <a:p>
            <a:r>
              <a:rPr lang="cs-CZ" b="1" dirty="0" smtClean="0"/>
              <a:t>2 …. Tranzistory (bipolární, unipolární - FET),    </a:t>
            </a:r>
            <a:br>
              <a:rPr lang="cs-CZ" b="1" dirty="0" smtClean="0"/>
            </a:br>
            <a:r>
              <a:rPr lang="cs-CZ" b="1" dirty="0" smtClean="0"/>
              <a:t>         </a:t>
            </a:r>
            <a:r>
              <a:rPr lang="cs-CZ" b="1" dirty="0" err="1" smtClean="0"/>
              <a:t>diaky</a:t>
            </a:r>
            <a:r>
              <a:rPr lang="cs-CZ" b="1" dirty="0" smtClean="0"/>
              <a:t> </a:t>
            </a:r>
          </a:p>
          <a:p>
            <a:r>
              <a:rPr lang="cs-CZ" b="1" dirty="0" smtClean="0"/>
              <a:t>3 …. Tyristory </a:t>
            </a:r>
          </a:p>
          <a:p>
            <a:r>
              <a:rPr lang="cs-CZ" b="1" dirty="0" smtClean="0"/>
              <a:t>4 …. </a:t>
            </a:r>
            <a:r>
              <a:rPr lang="cs-CZ" b="1" dirty="0" err="1" smtClean="0"/>
              <a:t>Triaky</a:t>
            </a:r>
            <a:r>
              <a:rPr lang="cs-CZ" b="1" dirty="0" smtClean="0"/>
              <a:t> </a:t>
            </a:r>
          </a:p>
          <a:p>
            <a:r>
              <a:rPr lang="cs-CZ" b="1" dirty="0" smtClean="0"/>
              <a:t>více …. Integrované obvody(analogové, digitální)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u="sng" dirty="0" smtClean="0"/>
              <a:t>Tranzistory PNP a NPN</a:t>
            </a:r>
            <a:br>
              <a:rPr lang="cs-CZ" sz="4000" u="sng" dirty="0" smtClean="0"/>
            </a:br>
            <a:r>
              <a:rPr lang="cs-CZ" sz="4000" u="sng" dirty="0" smtClean="0"/>
              <a:t>Dva přechody PN</a:t>
            </a:r>
            <a:endParaRPr lang="cs-CZ" sz="4000" u="sng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4294967295"/>
          </p:nvPr>
        </p:nvSpPr>
        <p:spPr>
          <a:xfrm>
            <a:off x="0" y="1535113"/>
            <a:ext cx="4040188" cy="639762"/>
          </a:xfrm>
        </p:spPr>
        <p:txBody>
          <a:bodyPr>
            <a:normAutofit fontScale="40000" lnSpcReduction="20000"/>
          </a:bodyPr>
          <a:lstStyle/>
          <a:p>
            <a:r>
              <a:rPr lang="cs-CZ" dirty="0" smtClean="0"/>
              <a:t>Báze velmi tenká – 0,1 mm</a:t>
            </a:r>
          </a:p>
          <a:p>
            <a:r>
              <a:rPr lang="cs-CZ" dirty="0" smtClean="0"/>
              <a:t>K jednotlivým částem připojeny elektrody – kolektor, emitor, báze</a:t>
            </a:r>
            <a:endParaRPr lang="cs-CZ" dirty="0"/>
          </a:p>
        </p:txBody>
      </p:sp>
      <p:grpSp>
        <p:nvGrpSpPr>
          <p:cNvPr id="61" name="Skupina 60"/>
          <p:cNvGrpSpPr/>
          <p:nvPr/>
        </p:nvGrpSpPr>
        <p:grpSpPr>
          <a:xfrm>
            <a:off x="1274618" y="2978727"/>
            <a:ext cx="2208024" cy="1021973"/>
            <a:chOff x="1274618" y="2978727"/>
            <a:chExt cx="2208024" cy="1021973"/>
          </a:xfrm>
        </p:grpSpPr>
        <p:sp>
          <p:nvSpPr>
            <p:cNvPr id="10" name="Obdélník 9"/>
            <p:cNvSpPr/>
            <p:nvPr/>
          </p:nvSpPr>
          <p:spPr>
            <a:xfrm>
              <a:off x="1648691" y="2978727"/>
              <a:ext cx="1510145" cy="65116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2258292" y="2978728"/>
              <a:ext cx="318654" cy="6480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" name="Přímá spojovací čára 14"/>
            <p:cNvCxnSpPr/>
            <p:nvPr/>
          </p:nvCxnSpPr>
          <p:spPr>
            <a:xfrm rot="-60000" flipV="1">
              <a:off x="3158642" y="3311236"/>
              <a:ext cx="324000" cy="94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 rot="-300000">
              <a:off x="1274618" y="3276601"/>
              <a:ext cx="374073" cy="20782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>
              <a:stCxn id="11" idx="2"/>
            </p:cNvCxnSpPr>
            <p:nvPr/>
          </p:nvCxnSpPr>
          <p:spPr>
            <a:xfrm flipH="1">
              <a:off x="2409719" y="3626728"/>
              <a:ext cx="7900" cy="373972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9" name="TextovéPole 28"/>
          <p:cNvSpPr txBox="1"/>
          <p:nvPr/>
        </p:nvSpPr>
        <p:spPr>
          <a:xfrm>
            <a:off x="1814942" y="2549236"/>
            <a:ext cx="12330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      N     P</a:t>
            </a:r>
            <a:endParaRPr lang="cs-CZ" b="1" dirty="0"/>
          </a:p>
        </p:txBody>
      </p:sp>
      <p:cxnSp>
        <p:nvCxnSpPr>
          <p:cNvPr id="35" name="Přímá spojovací čára 34"/>
          <p:cNvCxnSpPr/>
          <p:nvPr/>
        </p:nvCxnSpPr>
        <p:spPr>
          <a:xfrm>
            <a:off x="8271161" y="3879273"/>
            <a:ext cx="0" cy="4572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0" name="Skupina 69"/>
          <p:cNvGrpSpPr/>
          <p:nvPr/>
        </p:nvGrpSpPr>
        <p:grpSpPr>
          <a:xfrm>
            <a:off x="900545" y="4003960"/>
            <a:ext cx="3491346" cy="1962608"/>
            <a:chOff x="900545" y="4003960"/>
            <a:chExt cx="3491346" cy="1962608"/>
          </a:xfrm>
        </p:grpSpPr>
        <p:grpSp>
          <p:nvGrpSpPr>
            <p:cNvPr id="69" name="Skupina 68"/>
            <p:cNvGrpSpPr/>
            <p:nvPr/>
          </p:nvGrpSpPr>
          <p:grpSpPr>
            <a:xfrm>
              <a:off x="1586344" y="4003960"/>
              <a:ext cx="1503218" cy="1948754"/>
              <a:chOff x="1586344" y="4003960"/>
              <a:chExt cx="1503218" cy="1948754"/>
            </a:xfrm>
          </p:grpSpPr>
          <p:sp>
            <p:nvSpPr>
              <p:cNvPr id="30" name="Elipsa 29"/>
              <p:cNvSpPr/>
              <p:nvPr/>
            </p:nvSpPr>
            <p:spPr>
              <a:xfrm>
                <a:off x="2064330" y="4405746"/>
                <a:ext cx="972000" cy="97200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2" name="Přímá spojovací čára 31"/>
              <p:cNvCxnSpPr/>
              <p:nvPr/>
            </p:nvCxnSpPr>
            <p:spPr>
              <a:xfrm>
                <a:off x="2355271" y="4655128"/>
                <a:ext cx="0" cy="45720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ovací čára 32"/>
              <p:cNvCxnSpPr/>
              <p:nvPr/>
            </p:nvCxnSpPr>
            <p:spPr>
              <a:xfrm flipH="1">
                <a:off x="2341419" y="4461164"/>
                <a:ext cx="415637" cy="318655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ovací čára 33"/>
              <p:cNvCxnSpPr/>
              <p:nvPr/>
            </p:nvCxnSpPr>
            <p:spPr>
              <a:xfrm>
                <a:off x="2743198" y="5320146"/>
                <a:ext cx="0" cy="45720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ovací čára 35"/>
              <p:cNvCxnSpPr/>
              <p:nvPr/>
            </p:nvCxnSpPr>
            <p:spPr>
              <a:xfrm flipH="1">
                <a:off x="1586344" y="4904510"/>
                <a:ext cx="768929" cy="6928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Přímá spojovací šipka 40"/>
              <p:cNvCxnSpPr/>
              <p:nvPr/>
            </p:nvCxnSpPr>
            <p:spPr>
              <a:xfrm flipH="1" flipV="1">
                <a:off x="2355273" y="4973782"/>
                <a:ext cx="387927" cy="360221"/>
              </a:xfrm>
              <a:prstGeom prst="straightConnector1">
                <a:avLst/>
              </a:prstGeom>
              <a:ln w="28575"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2" name="TextovéPole 41"/>
              <p:cNvSpPr txBox="1"/>
              <p:nvPr/>
            </p:nvSpPr>
            <p:spPr>
              <a:xfrm>
                <a:off x="1634837" y="4544291"/>
                <a:ext cx="26323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B</a:t>
                </a:r>
                <a:endParaRPr lang="cs-CZ" b="1" dirty="0"/>
              </a:p>
            </p:txBody>
          </p:sp>
          <p:sp>
            <p:nvSpPr>
              <p:cNvPr id="43" name="TextovéPole 42"/>
              <p:cNvSpPr txBox="1"/>
              <p:nvPr/>
            </p:nvSpPr>
            <p:spPr>
              <a:xfrm>
                <a:off x="2743198" y="4003960"/>
                <a:ext cx="23552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C</a:t>
                </a:r>
                <a:endParaRPr lang="cs-CZ" b="1" dirty="0"/>
              </a:p>
            </p:txBody>
          </p:sp>
          <p:sp>
            <p:nvSpPr>
              <p:cNvPr id="44" name="TextovéPole 43"/>
              <p:cNvSpPr txBox="1"/>
              <p:nvPr/>
            </p:nvSpPr>
            <p:spPr>
              <a:xfrm>
                <a:off x="2757053" y="5583382"/>
                <a:ext cx="33250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E</a:t>
                </a:r>
                <a:endParaRPr lang="cs-CZ" b="1" dirty="0"/>
              </a:p>
            </p:txBody>
          </p:sp>
        </p:grpSp>
        <p:sp>
          <p:nvSpPr>
            <p:cNvPr id="46" name="TextovéPole 45"/>
            <p:cNvSpPr txBox="1"/>
            <p:nvPr/>
          </p:nvSpPr>
          <p:spPr>
            <a:xfrm>
              <a:off x="900545" y="4738255"/>
              <a:ext cx="886691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BÁZE</a:t>
              </a:r>
              <a:endParaRPr lang="cs-CZ" b="1" dirty="0"/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3089564" y="4239491"/>
              <a:ext cx="120534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KOLEKTOR</a:t>
              </a:r>
              <a:endParaRPr lang="cs-CZ" b="1" dirty="0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3144982" y="5597236"/>
              <a:ext cx="124690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EMITOR</a:t>
              </a:r>
              <a:endParaRPr lang="cs-CZ" b="1" dirty="0"/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5825835" y="4128651"/>
            <a:ext cx="1503218" cy="1948754"/>
            <a:chOff x="7086598" y="3865414"/>
            <a:chExt cx="1503218" cy="1948754"/>
          </a:xfrm>
        </p:grpSpPr>
        <p:sp>
          <p:nvSpPr>
            <p:cNvPr id="50" name="Elipsa 49"/>
            <p:cNvSpPr/>
            <p:nvPr/>
          </p:nvSpPr>
          <p:spPr>
            <a:xfrm>
              <a:off x="7564584" y="4267200"/>
              <a:ext cx="972000" cy="972000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1" name="Přímá spojovací čára 50"/>
            <p:cNvCxnSpPr/>
            <p:nvPr/>
          </p:nvCxnSpPr>
          <p:spPr>
            <a:xfrm>
              <a:off x="7855525" y="4516582"/>
              <a:ext cx="0" cy="45720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ovací čára 51"/>
            <p:cNvCxnSpPr/>
            <p:nvPr/>
          </p:nvCxnSpPr>
          <p:spPr>
            <a:xfrm flipH="1">
              <a:off x="7856872" y="4322618"/>
              <a:ext cx="400439" cy="332374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ovací čára 52"/>
            <p:cNvCxnSpPr/>
            <p:nvPr/>
          </p:nvCxnSpPr>
          <p:spPr>
            <a:xfrm>
              <a:off x="8243452" y="5181600"/>
              <a:ext cx="0" cy="45720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ovací čára 53"/>
            <p:cNvCxnSpPr/>
            <p:nvPr/>
          </p:nvCxnSpPr>
          <p:spPr>
            <a:xfrm flipH="1">
              <a:off x="7086598" y="4765964"/>
              <a:ext cx="768929" cy="6928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Přímá spojovací šipka 54"/>
            <p:cNvCxnSpPr/>
            <p:nvPr/>
          </p:nvCxnSpPr>
          <p:spPr>
            <a:xfrm>
              <a:off x="7865749" y="4876934"/>
              <a:ext cx="363851" cy="318521"/>
            </a:xfrm>
            <a:prstGeom prst="straightConnector1">
              <a:avLst/>
            </a:prstGeom>
            <a:ln w="28575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TextovéPole 55"/>
            <p:cNvSpPr txBox="1"/>
            <p:nvPr/>
          </p:nvSpPr>
          <p:spPr>
            <a:xfrm>
              <a:off x="7135091" y="4405745"/>
              <a:ext cx="26323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B</a:t>
              </a:r>
              <a:endParaRPr lang="cs-CZ" b="1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8243452" y="3865414"/>
              <a:ext cx="23552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C</a:t>
              </a:r>
              <a:endParaRPr lang="cs-CZ" b="1" dirty="0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8257307" y="5444836"/>
              <a:ext cx="33250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E</a:t>
              </a:r>
              <a:endParaRPr lang="cs-CZ" b="1" dirty="0"/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5666508" y="2964873"/>
            <a:ext cx="2208024" cy="1021973"/>
            <a:chOff x="1274618" y="2978727"/>
            <a:chExt cx="2208024" cy="1021973"/>
          </a:xfrm>
        </p:grpSpPr>
        <p:sp>
          <p:nvSpPr>
            <p:cNvPr id="63" name="Obdélník 62"/>
            <p:cNvSpPr/>
            <p:nvPr/>
          </p:nvSpPr>
          <p:spPr>
            <a:xfrm>
              <a:off x="1648691" y="2978727"/>
              <a:ext cx="1510145" cy="65116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Obdélník 63"/>
            <p:cNvSpPr/>
            <p:nvPr/>
          </p:nvSpPr>
          <p:spPr>
            <a:xfrm>
              <a:off x="2258292" y="2978728"/>
              <a:ext cx="318654" cy="6480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5" name="Přímá spojovací čára 64"/>
            <p:cNvCxnSpPr/>
            <p:nvPr/>
          </p:nvCxnSpPr>
          <p:spPr>
            <a:xfrm rot="-60000" flipV="1">
              <a:off x="3158642" y="3311236"/>
              <a:ext cx="324000" cy="94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Přímá spojovací čára 65"/>
            <p:cNvCxnSpPr/>
            <p:nvPr/>
          </p:nvCxnSpPr>
          <p:spPr>
            <a:xfrm rot="-300000">
              <a:off x="1274618" y="3276601"/>
              <a:ext cx="374073" cy="20782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Přímá spojovací čára 66"/>
            <p:cNvCxnSpPr>
              <a:stCxn id="64" idx="2"/>
            </p:cNvCxnSpPr>
            <p:nvPr/>
          </p:nvCxnSpPr>
          <p:spPr>
            <a:xfrm flipH="1">
              <a:off x="2409719" y="3626728"/>
              <a:ext cx="7900" cy="373972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8" name="TextovéPole 67"/>
          <p:cNvSpPr txBox="1"/>
          <p:nvPr/>
        </p:nvSpPr>
        <p:spPr>
          <a:xfrm>
            <a:off x="6220694" y="2549236"/>
            <a:ext cx="13300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     P      N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 idx="4294967295"/>
          </p:nvPr>
        </p:nvSpPr>
        <p:spPr>
          <a:xfrm>
            <a:off x="443883" y="4554245"/>
            <a:ext cx="8700117" cy="603543"/>
          </a:xfrm>
        </p:spPr>
        <p:txBody>
          <a:bodyPr>
            <a:noAutofit/>
          </a:bodyPr>
          <a:lstStyle/>
          <a:p>
            <a:pPr algn="l"/>
            <a:r>
              <a:rPr lang="cs-CZ" sz="2800" u="sng" dirty="0" smtClean="0"/>
              <a:t>Schéma zapojení tranzistoru NPN se společným emitorem</a:t>
            </a:r>
            <a:endParaRPr lang="cs-CZ" sz="2800" u="sng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4294967295"/>
          </p:nvPr>
        </p:nvSpPr>
        <p:spPr>
          <a:xfrm>
            <a:off x="798990" y="5184421"/>
            <a:ext cx="6840538" cy="1295400"/>
          </a:xfrm>
        </p:spPr>
        <p:txBody>
          <a:bodyPr>
            <a:normAutofit fontScale="40000" lnSpcReduction="20000"/>
          </a:bodyPr>
          <a:lstStyle/>
          <a:p>
            <a:r>
              <a:rPr lang="cs-CZ" dirty="0" smtClean="0"/>
              <a:t>Připojíme zdroj napětí CE mezi kolektor a emitor, pak při libovolné polaritě zdroje je vždy jeden z přechodů </a:t>
            </a:r>
            <a:r>
              <a:rPr lang="cs-CZ" b="1" dirty="0" smtClean="0"/>
              <a:t>do báze </a:t>
            </a:r>
            <a:r>
              <a:rPr lang="cs-CZ" dirty="0" smtClean="0"/>
              <a:t>zapojen v závěrném směru (teď B – C)</a:t>
            </a:r>
          </a:p>
          <a:p>
            <a:r>
              <a:rPr lang="cs-CZ" dirty="0" smtClean="0"/>
              <a:t>Vzniklý obvod doplníme obvodem báze.  Připojíme zdroj BE v propustném směru, obvodem začne procházet proud. V tomto okamžiku však proud prochází i kolektorovým obvodem. Přitom proud v kolektorovém obvodu je podstatně větší než proud v obvodu báze.</a:t>
            </a:r>
          </a:p>
          <a:p>
            <a:r>
              <a:rPr lang="cs-CZ" b="1" dirty="0" smtClean="0"/>
              <a:t>Zesilovač proudu a napětí</a:t>
            </a:r>
            <a:endParaRPr lang="cs-CZ" b="1" dirty="0"/>
          </a:p>
        </p:txBody>
      </p:sp>
      <p:sp>
        <p:nvSpPr>
          <p:cNvPr id="125" name="TextovéPole 124"/>
          <p:cNvSpPr txBox="1"/>
          <p:nvPr/>
        </p:nvSpPr>
        <p:spPr>
          <a:xfrm>
            <a:off x="3746382" y="3417876"/>
            <a:ext cx="4793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</a:t>
            </a:r>
            <a:r>
              <a:rPr lang="cs-CZ" baseline="-25000" dirty="0" smtClean="0"/>
              <a:t>BE</a:t>
            </a:r>
            <a:endParaRPr lang="cs-CZ" dirty="0"/>
          </a:p>
        </p:txBody>
      </p:sp>
      <p:grpSp>
        <p:nvGrpSpPr>
          <p:cNvPr id="131" name="Skupina 130"/>
          <p:cNvGrpSpPr/>
          <p:nvPr/>
        </p:nvGrpSpPr>
        <p:grpSpPr>
          <a:xfrm>
            <a:off x="1420429" y="582819"/>
            <a:ext cx="5788241" cy="3181298"/>
            <a:chOff x="1420429" y="1097743"/>
            <a:chExt cx="5788241" cy="3181298"/>
          </a:xfrm>
        </p:grpSpPr>
        <p:cxnSp>
          <p:nvCxnSpPr>
            <p:cNvPr id="107" name="Přímá spojovací čára 106"/>
            <p:cNvCxnSpPr/>
            <p:nvPr/>
          </p:nvCxnSpPr>
          <p:spPr>
            <a:xfrm>
              <a:off x="5193437" y="1118586"/>
              <a:ext cx="1480" cy="676183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grpSp>
          <p:nvGrpSpPr>
            <p:cNvPr id="127" name="Skupina 126"/>
            <p:cNvGrpSpPr/>
            <p:nvPr/>
          </p:nvGrpSpPr>
          <p:grpSpPr>
            <a:xfrm>
              <a:off x="1420429" y="1097743"/>
              <a:ext cx="5788241" cy="3181298"/>
              <a:chOff x="1376039" y="1026718"/>
              <a:chExt cx="5870527" cy="3399705"/>
            </a:xfrm>
          </p:grpSpPr>
          <p:grpSp>
            <p:nvGrpSpPr>
              <p:cNvPr id="55" name="Skupina 54"/>
              <p:cNvGrpSpPr/>
              <p:nvPr/>
            </p:nvGrpSpPr>
            <p:grpSpPr>
              <a:xfrm>
                <a:off x="3516466" y="1323309"/>
                <a:ext cx="2001542" cy="2653887"/>
                <a:chOff x="6588274" y="3865414"/>
                <a:chExt cx="2001542" cy="2653887"/>
              </a:xfrm>
            </p:grpSpPr>
            <p:sp>
              <p:nvSpPr>
                <p:cNvPr id="56" name="Elipsa 55"/>
                <p:cNvSpPr/>
                <p:nvPr/>
              </p:nvSpPr>
              <p:spPr>
                <a:xfrm>
                  <a:off x="7564584" y="4267200"/>
                  <a:ext cx="972000" cy="972000"/>
                </a:xfrm>
                <a:prstGeom prst="ellipse">
                  <a:avLst/>
                </a:prstGeom>
                <a:solidFill>
                  <a:schemeClr val="bg1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57" name="Přímá spojovací čára 56"/>
                <p:cNvCxnSpPr/>
                <p:nvPr/>
              </p:nvCxnSpPr>
              <p:spPr>
                <a:xfrm>
                  <a:off x="7855525" y="4516582"/>
                  <a:ext cx="0" cy="45720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59" name="Přímá spojovací čára 58"/>
                <p:cNvCxnSpPr/>
                <p:nvPr/>
              </p:nvCxnSpPr>
              <p:spPr>
                <a:xfrm flipH="1">
                  <a:off x="7856872" y="4322618"/>
                  <a:ext cx="400439" cy="332374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0" name="Přímá spojovací čára 59"/>
                <p:cNvCxnSpPr/>
                <p:nvPr/>
              </p:nvCxnSpPr>
              <p:spPr>
                <a:xfrm>
                  <a:off x="8234574" y="5181600"/>
                  <a:ext cx="4038" cy="1337701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1" name="Přímá spojovací čára 60"/>
                <p:cNvCxnSpPr>
                  <a:endCxn id="66" idx="6"/>
                </p:cNvCxnSpPr>
                <p:nvPr/>
              </p:nvCxnSpPr>
              <p:spPr>
                <a:xfrm flipH="1">
                  <a:off x="6588274" y="4765964"/>
                  <a:ext cx="1267255" cy="18207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2" name="Přímá spojovací šipka 61"/>
                <p:cNvCxnSpPr/>
                <p:nvPr/>
              </p:nvCxnSpPr>
              <p:spPr>
                <a:xfrm>
                  <a:off x="7860314" y="4843402"/>
                  <a:ext cx="369286" cy="352053"/>
                </a:xfrm>
                <a:prstGeom prst="straightConnector1">
                  <a:avLst/>
                </a:prstGeom>
                <a:ln w="28575">
                  <a:solidFill>
                    <a:schemeClr val="tx1"/>
                  </a:solidFill>
                  <a:tailEnd type="arrow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63" name="TextovéPole 62"/>
                <p:cNvSpPr txBox="1"/>
                <p:nvPr/>
              </p:nvSpPr>
              <p:spPr>
                <a:xfrm>
                  <a:off x="7135091" y="4405745"/>
                  <a:ext cx="263236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b="1" dirty="0" smtClean="0"/>
                    <a:t>B</a:t>
                  </a:r>
                  <a:endParaRPr lang="cs-CZ" b="1" dirty="0"/>
                </a:p>
              </p:txBody>
            </p:sp>
            <p:sp>
              <p:nvSpPr>
                <p:cNvPr id="64" name="TextovéPole 63"/>
                <p:cNvSpPr txBox="1"/>
                <p:nvPr/>
              </p:nvSpPr>
              <p:spPr>
                <a:xfrm>
                  <a:off x="8243452" y="3865414"/>
                  <a:ext cx="235527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b="1" dirty="0" smtClean="0"/>
                    <a:t>C</a:t>
                  </a:r>
                  <a:endParaRPr lang="cs-CZ" b="1" dirty="0"/>
                </a:p>
              </p:txBody>
            </p:sp>
            <p:sp>
              <p:nvSpPr>
                <p:cNvPr id="65" name="TextovéPole 64"/>
                <p:cNvSpPr txBox="1"/>
                <p:nvPr/>
              </p:nvSpPr>
              <p:spPr>
                <a:xfrm>
                  <a:off x="8257307" y="5444836"/>
                  <a:ext cx="332509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b="1" dirty="0" smtClean="0"/>
                    <a:t>E</a:t>
                  </a:r>
                  <a:endParaRPr lang="cs-CZ" b="1" dirty="0"/>
                </a:p>
              </p:txBody>
            </p:sp>
          </p:grpSp>
          <p:sp>
            <p:nvSpPr>
              <p:cNvPr id="66" name="Elipsa 65"/>
              <p:cNvSpPr/>
              <p:nvPr/>
            </p:nvSpPr>
            <p:spPr>
              <a:xfrm>
                <a:off x="2796466" y="1882066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noFill/>
                </a:endParaRPr>
              </a:p>
            </p:txBody>
          </p:sp>
          <p:sp>
            <p:nvSpPr>
              <p:cNvPr id="77" name="Elipsa 76"/>
              <p:cNvSpPr/>
              <p:nvPr/>
            </p:nvSpPr>
            <p:spPr>
              <a:xfrm>
                <a:off x="6526566" y="1874668"/>
                <a:ext cx="720000" cy="720000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>
                  <a:noFill/>
                </a:endParaRPr>
              </a:p>
            </p:txBody>
          </p:sp>
          <p:sp>
            <p:nvSpPr>
              <p:cNvPr id="80" name="Obdélník 79"/>
              <p:cNvSpPr/>
              <p:nvPr/>
            </p:nvSpPr>
            <p:spPr>
              <a:xfrm>
                <a:off x="1376039" y="2823099"/>
                <a:ext cx="248575" cy="692458"/>
              </a:xfrm>
              <a:prstGeom prst="rect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85" name="Skupina 84"/>
              <p:cNvGrpSpPr/>
              <p:nvPr/>
            </p:nvGrpSpPr>
            <p:grpSpPr>
              <a:xfrm>
                <a:off x="4074850" y="3737505"/>
                <a:ext cx="81376" cy="452761"/>
                <a:chOff x="4074850" y="3568823"/>
                <a:chExt cx="81376" cy="452761"/>
              </a:xfrm>
            </p:grpSpPr>
            <p:cxnSp>
              <p:nvCxnSpPr>
                <p:cNvPr id="82" name="Přímá spojovací čára 81"/>
                <p:cNvCxnSpPr/>
                <p:nvPr/>
              </p:nvCxnSpPr>
              <p:spPr>
                <a:xfrm>
                  <a:off x="4074850" y="3568823"/>
                  <a:ext cx="0" cy="452761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3" name="Přímá spojovací čára 82"/>
                <p:cNvCxnSpPr/>
                <p:nvPr/>
              </p:nvCxnSpPr>
              <p:spPr>
                <a:xfrm flipH="1">
                  <a:off x="4154747" y="3685711"/>
                  <a:ext cx="1479" cy="247095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89" name="Skupina 88"/>
              <p:cNvGrpSpPr/>
              <p:nvPr/>
            </p:nvGrpSpPr>
            <p:grpSpPr>
              <a:xfrm>
                <a:off x="5754200" y="3721230"/>
                <a:ext cx="71029" cy="452761"/>
                <a:chOff x="5168274" y="3632446"/>
                <a:chExt cx="71029" cy="452761"/>
              </a:xfrm>
            </p:grpSpPr>
            <p:cxnSp>
              <p:nvCxnSpPr>
                <p:cNvPr id="87" name="Přímá spojovací čára 86"/>
                <p:cNvCxnSpPr/>
                <p:nvPr/>
              </p:nvCxnSpPr>
              <p:spPr>
                <a:xfrm>
                  <a:off x="5239303" y="3632446"/>
                  <a:ext cx="0" cy="452761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88" name="Přímá spojovací čára 87"/>
                <p:cNvCxnSpPr/>
                <p:nvPr/>
              </p:nvCxnSpPr>
              <p:spPr>
                <a:xfrm flipH="1">
                  <a:off x="5168274" y="3749334"/>
                  <a:ext cx="1479" cy="247095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90" name="Skupina 89"/>
              <p:cNvGrpSpPr/>
              <p:nvPr/>
            </p:nvGrpSpPr>
            <p:grpSpPr>
              <a:xfrm>
                <a:off x="6226196" y="3713831"/>
                <a:ext cx="71029" cy="452761"/>
                <a:chOff x="5168274" y="3632446"/>
                <a:chExt cx="71029" cy="452761"/>
              </a:xfrm>
            </p:grpSpPr>
            <p:cxnSp>
              <p:nvCxnSpPr>
                <p:cNvPr id="91" name="Přímá spojovací čára 90"/>
                <p:cNvCxnSpPr/>
                <p:nvPr/>
              </p:nvCxnSpPr>
              <p:spPr>
                <a:xfrm>
                  <a:off x="5239303" y="3632446"/>
                  <a:ext cx="0" cy="452761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92" name="Přímá spojovací čára 91"/>
                <p:cNvCxnSpPr/>
                <p:nvPr/>
              </p:nvCxnSpPr>
              <p:spPr>
                <a:xfrm flipH="1">
                  <a:off x="5168274" y="3749334"/>
                  <a:ext cx="1479" cy="247095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94" name="Přímá spojovací čára 93"/>
              <p:cNvCxnSpPr>
                <a:stCxn id="66" idx="2"/>
              </p:cNvCxnSpPr>
              <p:nvPr/>
            </p:nvCxnSpPr>
            <p:spPr>
              <a:xfrm flipH="1">
                <a:off x="1500326" y="2242066"/>
                <a:ext cx="1296140" cy="3984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6" name="Přímá spojovací čára 95"/>
              <p:cNvCxnSpPr>
                <a:endCxn id="80" idx="0"/>
              </p:cNvCxnSpPr>
              <p:nvPr/>
            </p:nvCxnSpPr>
            <p:spPr>
              <a:xfrm flipH="1">
                <a:off x="1500327" y="2254928"/>
                <a:ext cx="8877" cy="568171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9" name="Přímá spojovací čára 98"/>
              <p:cNvCxnSpPr>
                <a:stCxn id="80" idx="2"/>
              </p:cNvCxnSpPr>
              <p:nvPr/>
            </p:nvCxnSpPr>
            <p:spPr>
              <a:xfrm flipH="1">
                <a:off x="1500326" y="3515557"/>
                <a:ext cx="1" cy="461639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1" name="Přímá spojovací čára 100"/>
              <p:cNvCxnSpPr/>
              <p:nvPr/>
            </p:nvCxnSpPr>
            <p:spPr>
              <a:xfrm>
                <a:off x="1491449" y="3977196"/>
                <a:ext cx="2565646" cy="0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3" name="Přímá spojovací čára 102"/>
              <p:cNvCxnSpPr/>
              <p:nvPr/>
            </p:nvCxnSpPr>
            <p:spPr>
              <a:xfrm flipV="1">
                <a:off x="4154750" y="3968318"/>
                <a:ext cx="1597980" cy="8878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5" name="Přímá spojovací čára 104"/>
              <p:cNvCxnSpPr/>
              <p:nvPr/>
            </p:nvCxnSpPr>
            <p:spPr>
              <a:xfrm flipV="1">
                <a:off x="5186037" y="1047565"/>
                <a:ext cx="1703035" cy="10357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0" name="Přímá spojovací čára 109"/>
              <p:cNvCxnSpPr/>
              <p:nvPr/>
            </p:nvCxnSpPr>
            <p:spPr>
              <a:xfrm>
                <a:off x="6886514" y="2605464"/>
                <a:ext cx="11436" cy="13717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1" name="Přímá spojovací čára 110"/>
              <p:cNvCxnSpPr>
                <a:endCxn id="77" idx="0"/>
              </p:cNvCxnSpPr>
              <p:nvPr/>
            </p:nvCxnSpPr>
            <p:spPr>
              <a:xfrm>
                <a:off x="6879116" y="1026718"/>
                <a:ext cx="7450" cy="84795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Přímá spojovací čára 113"/>
              <p:cNvCxnSpPr/>
              <p:nvPr/>
            </p:nvCxnSpPr>
            <p:spPr>
              <a:xfrm>
                <a:off x="5814874" y="3959441"/>
                <a:ext cx="392097" cy="1479"/>
              </a:xfrm>
              <a:prstGeom prst="line">
                <a:avLst/>
              </a:prstGeom>
              <a:ln>
                <a:prstDash val="sysDash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5" name="Přímá spojovací čára 114"/>
              <p:cNvCxnSpPr/>
              <p:nvPr/>
            </p:nvCxnSpPr>
            <p:spPr>
              <a:xfrm flipV="1">
                <a:off x="6285390" y="3959441"/>
                <a:ext cx="612560" cy="8877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123" name="TextovéPole 122"/>
              <p:cNvSpPr txBox="1"/>
              <p:nvPr/>
            </p:nvSpPr>
            <p:spPr>
              <a:xfrm>
                <a:off x="2885243" y="2059616"/>
                <a:ext cx="67470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dirty="0" smtClean="0"/>
                  <a:t>μ</a:t>
                </a:r>
                <a:r>
                  <a:rPr lang="cs-CZ" dirty="0" smtClean="0"/>
                  <a:t> A</a:t>
                </a:r>
                <a:endParaRPr lang="cs-CZ" dirty="0"/>
              </a:p>
            </p:txBody>
          </p:sp>
          <p:sp>
            <p:nvSpPr>
              <p:cNvPr id="124" name="TextovéPole 123"/>
              <p:cNvSpPr txBox="1"/>
              <p:nvPr/>
            </p:nvSpPr>
            <p:spPr>
              <a:xfrm>
                <a:off x="6649375" y="2068494"/>
                <a:ext cx="568171" cy="38174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err="1" smtClean="0"/>
                  <a:t>mA</a:t>
                </a:r>
                <a:endParaRPr lang="cs-CZ" dirty="0"/>
              </a:p>
            </p:txBody>
          </p:sp>
          <p:sp>
            <p:nvSpPr>
              <p:cNvPr id="126" name="TextovéPole 125"/>
              <p:cNvSpPr txBox="1"/>
              <p:nvPr/>
            </p:nvSpPr>
            <p:spPr>
              <a:xfrm>
                <a:off x="5513035" y="4057091"/>
                <a:ext cx="60368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Z</a:t>
                </a:r>
                <a:r>
                  <a:rPr lang="cs-CZ" baseline="-25000" dirty="0" smtClean="0"/>
                  <a:t>CE</a:t>
                </a:r>
                <a:endParaRPr lang="cs-CZ" dirty="0"/>
              </a:p>
            </p:txBody>
          </p:sp>
        </p:grpSp>
      </p:grpSp>
      <p:sp>
        <p:nvSpPr>
          <p:cNvPr id="132" name="Elipsa 131"/>
          <p:cNvSpPr/>
          <p:nvPr/>
        </p:nvSpPr>
        <p:spPr>
          <a:xfrm>
            <a:off x="5122415" y="3311371"/>
            <a:ext cx="72000" cy="720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Otázky 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mění odpor kovů a polovodičů s rostoucí teplotou?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Uveď alespoň jednu látku, která je vlastní polovodič.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jsou příměsové polovodiče?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vznikne z krystalu křemíku polovodič typu N?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Čím je tvořen elektrický proud v polovodiči typu N?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vznikne z krystalu germania polovodič typu P?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Čím je tvořen elektrický proud v polovodiči typu P?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Zakresli elektrický obvod, ve kterém bude dioda zapojena v propustném směru.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Uveď příklad použití diody.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7670307" y="5752730"/>
            <a:ext cx="727969" cy="2308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marL="457200" indent="-457200" algn="l">
              <a:buFont typeface="+mj-lt"/>
              <a:buAutoNum type="arabicPeriod" startAt="10"/>
            </a:pPr>
            <a:r>
              <a:rPr lang="cs-CZ" sz="2400" dirty="0" smtClean="0"/>
              <a:t>Na obrázku je schéma el. sítě, která obsahuje žárovky a polovodičové diody spojené se zdrojem napětí. Urči žárovky, kterými prochází el. proud.</a:t>
            </a:r>
            <a:endParaRPr lang="cs-CZ" sz="2400" dirty="0"/>
          </a:p>
        </p:txBody>
      </p:sp>
      <p:grpSp>
        <p:nvGrpSpPr>
          <p:cNvPr id="69" name="Skupina 68"/>
          <p:cNvGrpSpPr/>
          <p:nvPr/>
        </p:nvGrpSpPr>
        <p:grpSpPr>
          <a:xfrm>
            <a:off x="1766658" y="2309670"/>
            <a:ext cx="5740894" cy="3107190"/>
            <a:chOff x="1846557" y="1741499"/>
            <a:chExt cx="5740894" cy="3107190"/>
          </a:xfrm>
        </p:grpSpPr>
        <p:sp>
          <p:nvSpPr>
            <p:cNvPr id="52" name="Elipsa 51"/>
            <p:cNvSpPr/>
            <p:nvPr/>
          </p:nvSpPr>
          <p:spPr>
            <a:xfrm>
              <a:off x="5797118" y="4678532"/>
              <a:ext cx="72000" cy="72000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68" name="Skupina 67"/>
            <p:cNvGrpSpPr/>
            <p:nvPr/>
          </p:nvGrpSpPr>
          <p:grpSpPr>
            <a:xfrm>
              <a:off x="1846557" y="1741499"/>
              <a:ext cx="5740894" cy="3107190"/>
              <a:chOff x="1846557" y="1741499"/>
              <a:chExt cx="5740894" cy="3107190"/>
            </a:xfrm>
          </p:grpSpPr>
          <p:sp>
            <p:nvSpPr>
              <p:cNvPr id="54" name="Elipsa 53"/>
              <p:cNvSpPr/>
              <p:nvPr/>
            </p:nvSpPr>
            <p:spPr>
              <a:xfrm>
                <a:off x="4512816" y="4681491"/>
                <a:ext cx="72000" cy="72000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67" name="Skupina 66"/>
              <p:cNvGrpSpPr/>
              <p:nvPr/>
            </p:nvGrpSpPr>
            <p:grpSpPr>
              <a:xfrm>
                <a:off x="1846557" y="1741499"/>
                <a:ext cx="5740894" cy="3107190"/>
                <a:chOff x="1846557" y="1741499"/>
                <a:chExt cx="5740894" cy="3107190"/>
              </a:xfrm>
            </p:grpSpPr>
            <p:sp>
              <p:nvSpPr>
                <p:cNvPr id="56" name="Elipsa 55"/>
                <p:cNvSpPr/>
                <p:nvPr/>
              </p:nvSpPr>
              <p:spPr>
                <a:xfrm>
                  <a:off x="3255146" y="4693328"/>
                  <a:ext cx="72000" cy="72000"/>
                </a:xfrm>
                <a:prstGeom prst="ellipse">
                  <a:avLst/>
                </a:prstGeom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grpSp>
              <p:nvGrpSpPr>
                <p:cNvPr id="66" name="Skupina 65"/>
                <p:cNvGrpSpPr/>
                <p:nvPr/>
              </p:nvGrpSpPr>
              <p:grpSpPr>
                <a:xfrm>
                  <a:off x="1846557" y="1741499"/>
                  <a:ext cx="5740894" cy="3107190"/>
                  <a:chOff x="2565647" y="2194262"/>
                  <a:chExt cx="5740894" cy="3107190"/>
                </a:xfrm>
              </p:grpSpPr>
              <p:cxnSp>
                <p:nvCxnSpPr>
                  <p:cNvPr id="27" name="Přímá spojovací čára 26"/>
                  <p:cNvCxnSpPr/>
                  <p:nvPr/>
                </p:nvCxnSpPr>
                <p:spPr>
                  <a:xfrm>
                    <a:off x="2867487" y="3027285"/>
                    <a:ext cx="2960" cy="500109"/>
                  </a:xfrm>
                  <a:prstGeom prst="line">
                    <a:avLst/>
                  </a:prstGeom>
                </p:spPr>
                <p:style>
                  <a:lnRef idx="2">
                    <a:schemeClr val="dk1"/>
                  </a:lnRef>
                  <a:fillRef idx="0">
                    <a:schemeClr val="dk1"/>
                  </a:fillRef>
                  <a:effectRef idx="1">
                    <a:schemeClr val="dk1"/>
                  </a:effectRef>
                  <a:fontRef idx="minor">
                    <a:schemeClr val="tx1"/>
                  </a:fontRef>
                </p:style>
              </p:cxnSp>
              <p:grpSp>
                <p:nvGrpSpPr>
                  <p:cNvPr id="65" name="Skupina 64"/>
                  <p:cNvGrpSpPr/>
                  <p:nvPr/>
                </p:nvGrpSpPr>
                <p:grpSpPr>
                  <a:xfrm>
                    <a:off x="2565647" y="2194262"/>
                    <a:ext cx="5740894" cy="3107190"/>
                    <a:chOff x="2565647" y="2194262"/>
                    <a:chExt cx="5740894" cy="3107190"/>
                  </a:xfrm>
                </p:grpSpPr>
                <p:cxnSp>
                  <p:nvCxnSpPr>
                    <p:cNvPr id="49" name="Přímá spojovací čára 48"/>
                    <p:cNvCxnSpPr/>
                    <p:nvPr/>
                  </p:nvCxnSpPr>
                  <p:spPr>
                    <a:xfrm flipV="1">
                      <a:off x="2886723" y="5166804"/>
                      <a:ext cx="5005526" cy="19236"/>
                    </a:xfrm>
                    <a:prstGeom prst="line">
                      <a:avLst/>
                    </a:prstGeom>
                  </p:spPr>
                  <p:style>
                    <a:lnRef idx="2">
                      <a:schemeClr val="dk1"/>
                    </a:lnRef>
                    <a:fillRef idx="0">
                      <a:schemeClr val="dk1"/>
                    </a:fillRef>
                    <a:effectRef idx="1">
                      <a:schemeClr val="dk1"/>
                    </a:effectRef>
                    <a:fontRef idx="minor">
                      <a:schemeClr val="tx1"/>
                    </a:fontRef>
                  </p:style>
                </p:cxnSp>
                <p:grpSp>
                  <p:nvGrpSpPr>
                    <p:cNvPr id="64" name="Skupina 63"/>
                    <p:cNvGrpSpPr/>
                    <p:nvPr/>
                  </p:nvGrpSpPr>
                  <p:grpSpPr>
                    <a:xfrm>
                      <a:off x="2565647" y="2194262"/>
                      <a:ext cx="5740894" cy="3107190"/>
                      <a:chOff x="2556769" y="2194262"/>
                      <a:chExt cx="5740894" cy="3107190"/>
                    </a:xfrm>
                  </p:grpSpPr>
                  <p:sp>
                    <p:nvSpPr>
                      <p:cNvPr id="4" name="Vývojový diagram: sumační bod 3"/>
                      <p:cNvSpPr/>
                      <p:nvPr/>
                    </p:nvSpPr>
                    <p:spPr>
                      <a:xfrm>
                        <a:off x="7617042" y="3471169"/>
                        <a:ext cx="468000" cy="468000"/>
                      </a:xfrm>
                      <a:prstGeom prst="flowChartSummingJunction">
                        <a:avLst/>
                      </a:prstGeom>
                      <a:noFill/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  <p:sp>
                    <p:nvSpPr>
                      <p:cNvPr id="6" name="Vývojový diagram: sumační bod 5"/>
                      <p:cNvSpPr/>
                      <p:nvPr/>
                    </p:nvSpPr>
                    <p:spPr>
                      <a:xfrm>
                        <a:off x="6295747" y="3490404"/>
                        <a:ext cx="468000" cy="468000"/>
                      </a:xfrm>
                      <a:prstGeom prst="flowChartSummingJunction">
                        <a:avLst/>
                      </a:prstGeom>
                      <a:noFill/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  <p:sp>
                    <p:nvSpPr>
                      <p:cNvPr id="7" name="Vývojový diagram: sumační bod 6"/>
                      <p:cNvSpPr/>
                      <p:nvPr/>
                    </p:nvSpPr>
                    <p:spPr>
                      <a:xfrm>
                        <a:off x="5001088" y="3500761"/>
                        <a:ext cx="468000" cy="468000"/>
                      </a:xfrm>
                      <a:prstGeom prst="flowChartSummingJunction">
                        <a:avLst/>
                      </a:prstGeom>
                      <a:noFill/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  <p:sp>
                    <p:nvSpPr>
                      <p:cNvPr id="8" name="Vývojový diagram: sumační bod 7"/>
                      <p:cNvSpPr/>
                      <p:nvPr/>
                    </p:nvSpPr>
                    <p:spPr>
                      <a:xfrm>
                        <a:off x="3759694" y="3519996"/>
                        <a:ext cx="468000" cy="468000"/>
                      </a:xfrm>
                      <a:prstGeom prst="flowChartSummingJunction">
                        <a:avLst/>
                      </a:prstGeom>
                      <a:noFill/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  <p:sp>
                    <p:nvSpPr>
                      <p:cNvPr id="9" name="Vývojový diagram: sumační bod 8"/>
                      <p:cNvSpPr/>
                      <p:nvPr/>
                    </p:nvSpPr>
                    <p:spPr>
                      <a:xfrm>
                        <a:off x="2642587" y="3530354"/>
                        <a:ext cx="468000" cy="468000"/>
                      </a:xfrm>
                      <a:prstGeom prst="flowChartSummingJunction">
                        <a:avLst/>
                      </a:prstGeom>
                      <a:noFill/>
                      <a:ln>
                        <a:solidFill>
                          <a:schemeClr val="tx1"/>
                        </a:solidFill>
                      </a:ln>
                    </p:spPr>
                    <p:style>
                      <a:lnRef idx="2">
                        <a:schemeClr val="accent1">
                          <a:shade val="50000"/>
                        </a:schemeClr>
                      </a:lnRef>
                      <a:fillRef idx="1">
                        <a:schemeClr val="accent1"/>
                      </a:fillRef>
                      <a:effectRef idx="0">
                        <a:schemeClr val="accent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  <p:cxnSp>
                    <p:nvCxnSpPr>
                      <p:cNvPr id="11" name="Přímá spojovací čára 10"/>
                      <p:cNvCxnSpPr>
                        <a:stCxn id="9" idx="4"/>
                      </p:cNvCxnSpPr>
                      <p:nvPr/>
                    </p:nvCxnSpPr>
                    <p:spPr>
                      <a:xfrm>
                        <a:off x="2876587" y="3998354"/>
                        <a:ext cx="8656" cy="1195083"/>
                      </a:xfrm>
                      <a:prstGeom prst="line">
                        <a:avLst/>
                      </a:prstGeom>
                    </p:spPr>
                    <p:style>
                      <a:lnRef idx="2">
                        <a:schemeClr val="dk1"/>
                      </a:lnRef>
                      <a:fillRef idx="0">
                        <a:schemeClr val="dk1"/>
                      </a:fillRef>
                      <a:effectRef idx="1">
                        <a:schemeClr val="dk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12" name="Přímá spojovací čára 11"/>
                      <p:cNvCxnSpPr/>
                      <p:nvPr/>
                    </p:nvCxnSpPr>
                    <p:spPr>
                      <a:xfrm>
                        <a:off x="3996653" y="3990956"/>
                        <a:ext cx="8656" cy="1195083"/>
                      </a:xfrm>
                      <a:prstGeom prst="line">
                        <a:avLst/>
                      </a:prstGeom>
                    </p:spPr>
                    <p:style>
                      <a:lnRef idx="2">
                        <a:schemeClr val="dk1"/>
                      </a:lnRef>
                      <a:fillRef idx="0">
                        <a:schemeClr val="dk1"/>
                      </a:fillRef>
                      <a:effectRef idx="1">
                        <a:schemeClr val="dk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13" name="Přímá spojovací čára 12"/>
                      <p:cNvCxnSpPr/>
                      <p:nvPr/>
                    </p:nvCxnSpPr>
                    <p:spPr>
                      <a:xfrm>
                        <a:off x="5249884" y="3974680"/>
                        <a:ext cx="8656" cy="1195083"/>
                      </a:xfrm>
                      <a:prstGeom prst="line">
                        <a:avLst/>
                      </a:prstGeom>
                    </p:spPr>
                    <p:style>
                      <a:lnRef idx="2">
                        <a:schemeClr val="dk1"/>
                      </a:lnRef>
                      <a:fillRef idx="0">
                        <a:schemeClr val="dk1"/>
                      </a:fillRef>
                      <a:effectRef idx="1">
                        <a:schemeClr val="dk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14" name="Přímá spojovací čára 13"/>
                      <p:cNvCxnSpPr/>
                      <p:nvPr/>
                    </p:nvCxnSpPr>
                    <p:spPr>
                      <a:xfrm>
                        <a:off x="6529748" y="3958405"/>
                        <a:ext cx="8656" cy="1195083"/>
                      </a:xfrm>
                      <a:prstGeom prst="line">
                        <a:avLst/>
                      </a:prstGeom>
                    </p:spPr>
                    <p:style>
                      <a:lnRef idx="2">
                        <a:schemeClr val="dk1"/>
                      </a:lnRef>
                      <a:fillRef idx="0">
                        <a:schemeClr val="dk1"/>
                      </a:fillRef>
                      <a:effectRef idx="1">
                        <a:schemeClr val="dk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15" name="Přímá spojovací čára 14"/>
                      <p:cNvCxnSpPr/>
                      <p:nvPr/>
                    </p:nvCxnSpPr>
                    <p:spPr>
                      <a:xfrm>
                        <a:off x="7854001" y="3933251"/>
                        <a:ext cx="11615" cy="1233553"/>
                      </a:xfrm>
                      <a:prstGeom prst="line">
                        <a:avLst/>
                      </a:prstGeom>
                    </p:spPr>
                    <p:style>
                      <a:lnRef idx="2">
                        <a:schemeClr val="dk1"/>
                      </a:lnRef>
                      <a:fillRef idx="0">
                        <a:schemeClr val="dk1"/>
                      </a:fillRef>
                      <a:effectRef idx="1">
                        <a:schemeClr val="dk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16" name="Přímá spojovací čára 15"/>
                      <p:cNvCxnSpPr/>
                      <p:nvPr/>
                    </p:nvCxnSpPr>
                    <p:spPr>
                      <a:xfrm>
                        <a:off x="7840685" y="2268688"/>
                        <a:ext cx="8656" cy="1195083"/>
                      </a:xfrm>
                      <a:prstGeom prst="line">
                        <a:avLst/>
                      </a:prstGeom>
                    </p:spPr>
                    <p:style>
                      <a:lnRef idx="2">
                        <a:schemeClr val="dk1"/>
                      </a:lnRef>
                      <a:fillRef idx="0">
                        <a:schemeClr val="dk1"/>
                      </a:fillRef>
                      <a:effectRef idx="1">
                        <a:schemeClr val="dk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17" name="Přímá spojovací čára 16"/>
                      <p:cNvCxnSpPr/>
                      <p:nvPr/>
                    </p:nvCxnSpPr>
                    <p:spPr>
                      <a:xfrm>
                        <a:off x="6528269" y="2305678"/>
                        <a:ext cx="8656" cy="1195083"/>
                      </a:xfrm>
                      <a:prstGeom prst="line">
                        <a:avLst/>
                      </a:prstGeom>
                    </p:spPr>
                    <p:style>
                      <a:lnRef idx="2">
                        <a:schemeClr val="dk1"/>
                      </a:lnRef>
                      <a:fillRef idx="0">
                        <a:schemeClr val="dk1"/>
                      </a:fillRef>
                      <a:effectRef idx="1">
                        <a:schemeClr val="dk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18" name="Přímá spojovací čára 17"/>
                      <p:cNvCxnSpPr/>
                      <p:nvPr/>
                    </p:nvCxnSpPr>
                    <p:spPr>
                      <a:xfrm>
                        <a:off x="5242486" y="2307158"/>
                        <a:ext cx="8656" cy="1195083"/>
                      </a:xfrm>
                      <a:prstGeom prst="line">
                        <a:avLst/>
                      </a:prstGeom>
                    </p:spPr>
                    <p:style>
                      <a:lnRef idx="2">
                        <a:schemeClr val="dk1"/>
                      </a:lnRef>
                      <a:fillRef idx="0">
                        <a:schemeClr val="dk1"/>
                      </a:fillRef>
                      <a:effectRef idx="1">
                        <a:schemeClr val="dk1"/>
                      </a:effectRef>
                      <a:fontRef idx="minor">
                        <a:schemeClr val="tx1"/>
                      </a:fontRef>
                    </p:style>
                  </p:cxnSp>
                  <p:cxnSp>
                    <p:nvCxnSpPr>
                      <p:cNvPr id="19" name="Přímá spojovací čára 18"/>
                      <p:cNvCxnSpPr/>
                      <p:nvPr/>
                    </p:nvCxnSpPr>
                    <p:spPr>
                      <a:xfrm>
                        <a:off x="3974459" y="2308637"/>
                        <a:ext cx="8656" cy="1195083"/>
                      </a:xfrm>
                      <a:prstGeom prst="line">
                        <a:avLst/>
                      </a:prstGeom>
                    </p:spPr>
                    <p:style>
                      <a:lnRef idx="2">
                        <a:schemeClr val="dk1"/>
                      </a:lnRef>
                      <a:fillRef idx="0">
                        <a:schemeClr val="dk1"/>
                      </a:fillRef>
                      <a:effectRef idx="1">
                        <a:schemeClr val="dk1"/>
                      </a:effectRef>
                      <a:fontRef idx="minor">
                        <a:schemeClr val="tx1"/>
                      </a:fontRef>
                    </p:style>
                  </p:cxnSp>
                  <p:grpSp>
                    <p:nvGrpSpPr>
                      <p:cNvPr id="25" name="Skupina 24"/>
                      <p:cNvGrpSpPr/>
                      <p:nvPr/>
                    </p:nvGrpSpPr>
                    <p:grpSpPr>
                      <a:xfrm rot="10800000">
                        <a:off x="2584872" y="2965141"/>
                        <a:ext cx="522303" cy="72498"/>
                        <a:chOff x="2797936" y="5663953"/>
                        <a:chExt cx="522303" cy="72498"/>
                      </a:xfrm>
                    </p:grpSpPr>
                    <p:cxnSp>
                      <p:nvCxnSpPr>
                        <p:cNvPr id="21" name="Přímá spojovací čára 20"/>
                        <p:cNvCxnSpPr/>
                        <p:nvPr/>
                      </p:nvCxnSpPr>
                      <p:spPr>
                        <a:xfrm>
                          <a:off x="2902998" y="5663953"/>
                          <a:ext cx="248575" cy="0"/>
                        </a:xfrm>
                        <a:prstGeom prst="line">
                          <a:avLst/>
                        </a:prstGeom>
                        <a:ln/>
                      </p:spPr>
                      <p:style>
                        <a:lnRef idx="2">
                          <a:schemeClr val="dk1"/>
                        </a:lnRef>
                        <a:fillRef idx="0">
                          <a:schemeClr val="dk1"/>
                        </a:fillRef>
                        <a:effectRef idx="1">
                          <a:schemeClr val="dk1"/>
                        </a:effectRef>
                        <a:fontRef idx="minor">
                          <a:schemeClr val="tx1"/>
                        </a:fontRef>
                      </p:style>
                    </p:cxnSp>
                    <p:cxnSp>
                      <p:nvCxnSpPr>
                        <p:cNvPr id="22" name="Přímá spojovací čára 21"/>
                        <p:cNvCxnSpPr/>
                        <p:nvPr/>
                      </p:nvCxnSpPr>
                      <p:spPr>
                        <a:xfrm flipV="1">
                          <a:off x="2797936" y="5734972"/>
                          <a:ext cx="522303" cy="1479"/>
                        </a:xfrm>
                        <a:prstGeom prst="line">
                          <a:avLst/>
                        </a:prstGeom>
                        <a:ln/>
                      </p:spPr>
                      <p:style>
                        <a:lnRef idx="2">
                          <a:schemeClr val="dk1"/>
                        </a:lnRef>
                        <a:fillRef idx="0">
                          <a:schemeClr val="dk1"/>
                        </a:fillRef>
                        <a:effectRef idx="1">
                          <a:schemeClr val="dk1"/>
                        </a:effectRef>
                        <a:fontRef idx="minor">
                          <a:schemeClr val="tx1"/>
                        </a:fontRef>
                      </p:style>
                    </p:cxnSp>
                  </p:grpSp>
                  <p:cxnSp>
                    <p:nvCxnSpPr>
                      <p:cNvPr id="26" name="Přímá spojovací čára 25"/>
                      <p:cNvCxnSpPr/>
                      <p:nvPr/>
                    </p:nvCxnSpPr>
                    <p:spPr>
                      <a:xfrm>
                        <a:off x="2867487" y="2290439"/>
                        <a:ext cx="1480" cy="685060"/>
                      </a:xfrm>
                      <a:prstGeom prst="line">
                        <a:avLst/>
                      </a:prstGeom>
                    </p:spPr>
                    <p:style>
                      <a:lnRef idx="2">
                        <a:schemeClr val="dk1"/>
                      </a:lnRef>
                      <a:fillRef idx="0">
                        <a:schemeClr val="dk1"/>
                      </a:fillRef>
                      <a:effectRef idx="1">
                        <a:schemeClr val="dk1"/>
                      </a:effectRef>
                      <a:fontRef idx="minor">
                        <a:schemeClr val="tx1"/>
                      </a:fontRef>
                    </p:style>
                  </p:cxnSp>
                  <p:grpSp>
                    <p:nvGrpSpPr>
                      <p:cNvPr id="31" name="Skupina 30"/>
                      <p:cNvGrpSpPr/>
                      <p:nvPr/>
                    </p:nvGrpSpPr>
                    <p:grpSpPr>
                      <a:xfrm rot="16200000">
                        <a:off x="3355754" y="5070630"/>
                        <a:ext cx="250058" cy="211585"/>
                        <a:chOff x="2743195" y="2425083"/>
                        <a:chExt cx="250058" cy="211585"/>
                      </a:xfrm>
                    </p:grpSpPr>
                    <p:cxnSp>
                      <p:nvCxnSpPr>
                        <p:cNvPr id="24" name="Přímá spojovací čára 23"/>
                        <p:cNvCxnSpPr/>
                        <p:nvPr/>
                      </p:nvCxnSpPr>
                      <p:spPr>
                        <a:xfrm>
                          <a:off x="2744678" y="2425083"/>
                          <a:ext cx="248575" cy="0"/>
                        </a:xfrm>
                        <a:prstGeom prst="line">
                          <a:avLst/>
                        </a:prstGeom>
                        <a:ln/>
                      </p:spPr>
                      <p:style>
                        <a:lnRef idx="2">
                          <a:schemeClr val="dk1"/>
                        </a:lnRef>
                        <a:fillRef idx="0">
                          <a:schemeClr val="dk1"/>
                        </a:fillRef>
                        <a:effectRef idx="1">
                          <a:schemeClr val="dk1"/>
                        </a:effectRef>
                        <a:fontRef idx="minor">
                          <a:schemeClr val="tx1"/>
                        </a:fontRef>
                      </p:style>
                    </p:cxnSp>
                    <p:sp>
                      <p:nvSpPr>
                        <p:cNvPr id="30" name="Rovnoramenný trojúhelník 29"/>
                        <p:cNvSpPr/>
                        <p:nvPr/>
                      </p:nvSpPr>
                      <p:spPr>
                        <a:xfrm>
                          <a:off x="2743195" y="2432482"/>
                          <a:ext cx="248575" cy="204186"/>
                        </a:xfrm>
                        <a:prstGeom prst="triangle">
                          <a:avLst/>
                        </a:prstGeom>
                        <a:noFill/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cs-CZ"/>
                        </a:p>
                      </p:txBody>
                    </p:sp>
                  </p:grpSp>
                  <p:grpSp>
                    <p:nvGrpSpPr>
                      <p:cNvPr id="32" name="Skupina 31"/>
                      <p:cNvGrpSpPr/>
                      <p:nvPr/>
                    </p:nvGrpSpPr>
                    <p:grpSpPr>
                      <a:xfrm rot="5400000">
                        <a:off x="7023712" y="2213498"/>
                        <a:ext cx="250058" cy="211585"/>
                        <a:chOff x="2743195" y="2425083"/>
                        <a:chExt cx="250058" cy="211585"/>
                      </a:xfrm>
                    </p:grpSpPr>
                    <p:cxnSp>
                      <p:nvCxnSpPr>
                        <p:cNvPr id="33" name="Přímá spojovací čára 32"/>
                        <p:cNvCxnSpPr/>
                        <p:nvPr/>
                      </p:nvCxnSpPr>
                      <p:spPr>
                        <a:xfrm>
                          <a:off x="2744678" y="2425083"/>
                          <a:ext cx="248575" cy="0"/>
                        </a:xfrm>
                        <a:prstGeom prst="line">
                          <a:avLst/>
                        </a:prstGeom>
                        <a:ln/>
                      </p:spPr>
                      <p:style>
                        <a:lnRef idx="2">
                          <a:schemeClr val="dk1"/>
                        </a:lnRef>
                        <a:fillRef idx="0">
                          <a:schemeClr val="dk1"/>
                        </a:fillRef>
                        <a:effectRef idx="1">
                          <a:schemeClr val="dk1"/>
                        </a:effectRef>
                        <a:fontRef idx="minor">
                          <a:schemeClr val="tx1"/>
                        </a:fontRef>
                      </p:style>
                    </p:cxnSp>
                    <p:sp>
                      <p:nvSpPr>
                        <p:cNvPr id="34" name="Rovnoramenný trojúhelník 33"/>
                        <p:cNvSpPr/>
                        <p:nvPr/>
                      </p:nvSpPr>
                      <p:spPr>
                        <a:xfrm>
                          <a:off x="2743195" y="2432482"/>
                          <a:ext cx="248575" cy="204186"/>
                        </a:xfrm>
                        <a:prstGeom prst="triangle">
                          <a:avLst/>
                        </a:prstGeom>
                        <a:noFill/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cs-CZ"/>
                        </a:p>
                      </p:txBody>
                    </p:sp>
                  </p:grpSp>
                  <p:grpSp>
                    <p:nvGrpSpPr>
                      <p:cNvPr id="35" name="Skupina 34"/>
                      <p:cNvGrpSpPr/>
                      <p:nvPr/>
                    </p:nvGrpSpPr>
                    <p:grpSpPr>
                      <a:xfrm rot="10800000">
                        <a:off x="5134248" y="4318986"/>
                        <a:ext cx="250058" cy="211585"/>
                        <a:chOff x="2743195" y="2425083"/>
                        <a:chExt cx="250058" cy="211585"/>
                      </a:xfrm>
                    </p:grpSpPr>
                    <p:cxnSp>
                      <p:nvCxnSpPr>
                        <p:cNvPr id="36" name="Přímá spojovací čára 35"/>
                        <p:cNvCxnSpPr/>
                        <p:nvPr/>
                      </p:nvCxnSpPr>
                      <p:spPr>
                        <a:xfrm>
                          <a:off x="2744678" y="2425083"/>
                          <a:ext cx="248575" cy="0"/>
                        </a:xfrm>
                        <a:prstGeom prst="line">
                          <a:avLst/>
                        </a:prstGeom>
                        <a:ln/>
                      </p:spPr>
                      <p:style>
                        <a:lnRef idx="2">
                          <a:schemeClr val="dk1"/>
                        </a:lnRef>
                        <a:fillRef idx="0">
                          <a:schemeClr val="dk1"/>
                        </a:fillRef>
                        <a:effectRef idx="1">
                          <a:schemeClr val="dk1"/>
                        </a:effectRef>
                        <a:fontRef idx="minor">
                          <a:schemeClr val="tx1"/>
                        </a:fontRef>
                      </p:style>
                    </p:cxnSp>
                    <p:sp>
                      <p:nvSpPr>
                        <p:cNvPr id="37" name="Rovnoramenný trojúhelník 36"/>
                        <p:cNvSpPr/>
                        <p:nvPr/>
                      </p:nvSpPr>
                      <p:spPr>
                        <a:xfrm>
                          <a:off x="2743195" y="2432482"/>
                          <a:ext cx="248575" cy="204186"/>
                        </a:xfrm>
                        <a:prstGeom prst="triangle">
                          <a:avLst/>
                        </a:prstGeom>
                        <a:noFill/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cs-CZ"/>
                        </a:p>
                      </p:txBody>
                    </p:sp>
                  </p:grpSp>
                  <p:grpSp>
                    <p:nvGrpSpPr>
                      <p:cNvPr id="38" name="Skupina 37"/>
                      <p:cNvGrpSpPr/>
                      <p:nvPr/>
                    </p:nvGrpSpPr>
                    <p:grpSpPr>
                      <a:xfrm rot="10800000">
                        <a:off x="6405233" y="2775751"/>
                        <a:ext cx="250058" cy="211585"/>
                        <a:chOff x="2743195" y="2425083"/>
                        <a:chExt cx="250058" cy="211585"/>
                      </a:xfrm>
                    </p:grpSpPr>
                    <p:cxnSp>
                      <p:nvCxnSpPr>
                        <p:cNvPr id="39" name="Přímá spojovací čára 38"/>
                        <p:cNvCxnSpPr/>
                        <p:nvPr/>
                      </p:nvCxnSpPr>
                      <p:spPr>
                        <a:xfrm>
                          <a:off x="2744678" y="2425083"/>
                          <a:ext cx="248575" cy="0"/>
                        </a:xfrm>
                        <a:prstGeom prst="line">
                          <a:avLst/>
                        </a:prstGeom>
                        <a:ln/>
                      </p:spPr>
                      <p:style>
                        <a:lnRef idx="2">
                          <a:schemeClr val="dk1"/>
                        </a:lnRef>
                        <a:fillRef idx="0">
                          <a:schemeClr val="dk1"/>
                        </a:fillRef>
                        <a:effectRef idx="1">
                          <a:schemeClr val="dk1"/>
                        </a:effectRef>
                        <a:fontRef idx="minor">
                          <a:schemeClr val="tx1"/>
                        </a:fontRef>
                      </p:style>
                    </p:cxnSp>
                    <p:sp>
                      <p:nvSpPr>
                        <p:cNvPr id="40" name="Rovnoramenný trojúhelník 39"/>
                        <p:cNvSpPr/>
                        <p:nvPr/>
                      </p:nvSpPr>
                      <p:spPr>
                        <a:xfrm>
                          <a:off x="2743195" y="2432482"/>
                          <a:ext cx="248575" cy="204186"/>
                        </a:xfrm>
                        <a:prstGeom prst="triangle">
                          <a:avLst/>
                        </a:prstGeom>
                        <a:noFill/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cs-CZ"/>
                        </a:p>
                      </p:txBody>
                    </p:sp>
                  </p:grpSp>
                  <p:grpSp>
                    <p:nvGrpSpPr>
                      <p:cNvPr id="41" name="Skupina 40"/>
                      <p:cNvGrpSpPr/>
                      <p:nvPr/>
                    </p:nvGrpSpPr>
                    <p:grpSpPr>
                      <a:xfrm>
                        <a:off x="3858822" y="2919273"/>
                        <a:ext cx="250058" cy="211585"/>
                        <a:chOff x="2743195" y="2425083"/>
                        <a:chExt cx="250058" cy="211585"/>
                      </a:xfrm>
                    </p:grpSpPr>
                    <p:cxnSp>
                      <p:nvCxnSpPr>
                        <p:cNvPr id="42" name="Přímá spojovací čára 41"/>
                        <p:cNvCxnSpPr/>
                        <p:nvPr/>
                      </p:nvCxnSpPr>
                      <p:spPr>
                        <a:xfrm>
                          <a:off x="2744678" y="2425083"/>
                          <a:ext cx="248575" cy="0"/>
                        </a:xfrm>
                        <a:prstGeom prst="line">
                          <a:avLst/>
                        </a:prstGeom>
                        <a:ln/>
                      </p:spPr>
                      <p:style>
                        <a:lnRef idx="2">
                          <a:schemeClr val="dk1"/>
                        </a:lnRef>
                        <a:fillRef idx="0">
                          <a:schemeClr val="dk1"/>
                        </a:fillRef>
                        <a:effectRef idx="1">
                          <a:schemeClr val="dk1"/>
                        </a:effectRef>
                        <a:fontRef idx="minor">
                          <a:schemeClr val="tx1"/>
                        </a:fontRef>
                      </p:style>
                    </p:cxnSp>
                    <p:sp>
                      <p:nvSpPr>
                        <p:cNvPr id="43" name="Rovnoramenný trojúhelník 42"/>
                        <p:cNvSpPr/>
                        <p:nvPr/>
                      </p:nvSpPr>
                      <p:spPr>
                        <a:xfrm>
                          <a:off x="2743195" y="2432482"/>
                          <a:ext cx="248575" cy="204186"/>
                        </a:xfrm>
                        <a:prstGeom prst="triangle">
                          <a:avLst/>
                        </a:prstGeom>
                        <a:noFill/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cs-CZ"/>
                        </a:p>
                      </p:txBody>
                    </p:sp>
                  </p:grpSp>
                  <p:grpSp>
                    <p:nvGrpSpPr>
                      <p:cNvPr id="44" name="Skupina 43"/>
                      <p:cNvGrpSpPr/>
                      <p:nvPr/>
                    </p:nvGrpSpPr>
                    <p:grpSpPr>
                      <a:xfrm>
                        <a:off x="6417071" y="4385568"/>
                        <a:ext cx="250058" cy="211585"/>
                        <a:chOff x="2743195" y="2425083"/>
                        <a:chExt cx="250058" cy="211585"/>
                      </a:xfrm>
                    </p:grpSpPr>
                    <p:cxnSp>
                      <p:nvCxnSpPr>
                        <p:cNvPr id="45" name="Přímá spojovací čára 44"/>
                        <p:cNvCxnSpPr/>
                        <p:nvPr/>
                      </p:nvCxnSpPr>
                      <p:spPr>
                        <a:xfrm>
                          <a:off x="2744678" y="2425083"/>
                          <a:ext cx="248575" cy="0"/>
                        </a:xfrm>
                        <a:prstGeom prst="line">
                          <a:avLst/>
                        </a:prstGeom>
                        <a:ln/>
                      </p:spPr>
                      <p:style>
                        <a:lnRef idx="2">
                          <a:schemeClr val="dk1"/>
                        </a:lnRef>
                        <a:fillRef idx="0">
                          <a:schemeClr val="dk1"/>
                        </a:fillRef>
                        <a:effectRef idx="1">
                          <a:schemeClr val="dk1"/>
                        </a:effectRef>
                        <a:fontRef idx="minor">
                          <a:schemeClr val="tx1"/>
                        </a:fontRef>
                      </p:style>
                    </p:cxnSp>
                    <p:sp>
                      <p:nvSpPr>
                        <p:cNvPr id="46" name="Rovnoramenný trojúhelník 45"/>
                        <p:cNvSpPr/>
                        <p:nvPr/>
                      </p:nvSpPr>
                      <p:spPr>
                        <a:xfrm>
                          <a:off x="2743195" y="2432482"/>
                          <a:ext cx="248575" cy="204186"/>
                        </a:xfrm>
                        <a:prstGeom prst="triangle">
                          <a:avLst/>
                        </a:prstGeom>
                        <a:noFill/>
                        <a:ln>
                          <a:solidFill>
                            <a:schemeClr val="tx1"/>
                          </a:solidFill>
                        </a:ln>
                      </p:spPr>
                      <p:style>
                        <a:lnRef idx="2">
                          <a:schemeClr val="accent1">
                            <a:shade val="50000"/>
                          </a:schemeClr>
                        </a:lnRef>
                        <a:fillRef idx="1">
                          <a:schemeClr val="accent1"/>
                        </a:fillRef>
                        <a:effectRef idx="0">
                          <a:schemeClr val="accent1"/>
                        </a:effectRef>
                        <a:fontRef idx="minor">
                          <a:schemeClr val="lt1"/>
                        </a:fontRef>
                      </p:style>
                      <p:txBody>
                        <a:bodyPr rtlCol="0" anchor="ctr"/>
                        <a:lstStyle/>
                        <a:p>
                          <a:pPr algn="ctr"/>
                          <a:endParaRPr lang="cs-CZ"/>
                        </a:p>
                      </p:txBody>
                    </p:sp>
                  </p:grpSp>
                  <p:cxnSp>
                    <p:nvCxnSpPr>
                      <p:cNvPr id="48" name="Přímá spojovací čára 47"/>
                      <p:cNvCxnSpPr/>
                      <p:nvPr/>
                    </p:nvCxnSpPr>
                    <p:spPr>
                      <a:xfrm flipV="1">
                        <a:off x="2885243" y="2290439"/>
                        <a:ext cx="4953740" cy="17755"/>
                      </a:xfrm>
                      <a:prstGeom prst="line">
                        <a:avLst/>
                      </a:prstGeom>
                    </p:spPr>
                    <p:style>
                      <a:lnRef idx="2">
                        <a:schemeClr val="dk1"/>
                      </a:lnRef>
                      <a:fillRef idx="0">
                        <a:schemeClr val="dk1"/>
                      </a:fillRef>
                      <a:effectRef idx="1">
                        <a:schemeClr val="dk1"/>
                      </a:effectRef>
                      <a:fontRef idx="minor">
                        <a:schemeClr val="tx1"/>
                      </a:fontRef>
                    </p:style>
                  </p:cxnSp>
                  <p:sp>
                    <p:nvSpPr>
                      <p:cNvPr id="53" name="Elipsa 52"/>
                      <p:cNvSpPr/>
                      <p:nvPr/>
                    </p:nvSpPr>
                    <p:spPr>
                      <a:xfrm>
                        <a:off x="6499933" y="2256408"/>
                        <a:ext cx="72000" cy="72000"/>
                      </a:xfrm>
                      <a:prstGeom prst="ellipse">
                        <a:avLst/>
                      </a:prstGeom>
                    </p:spPr>
                    <p:style>
                      <a:lnRef idx="2">
                        <a:schemeClr val="dk1">
                          <a:shade val="50000"/>
                        </a:schemeClr>
                      </a:lnRef>
                      <a:fillRef idx="1">
                        <a:schemeClr val="dk1"/>
                      </a:fillRef>
                      <a:effectRef idx="0">
                        <a:schemeClr val="dk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  <p:sp>
                    <p:nvSpPr>
                      <p:cNvPr id="55" name="Elipsa 54"/>
                      <p:cNvSpPr/>
                      <p:nvPr/>
                    </p:nvSpPr>
                    <p:spPr>
                      <a:xfrm>
                        <a:off x="5224508" y="2268244"/>
                        <a:ext cx="72000" cy="72000"/>
                      </a:xfrm>
                      <a:prstGeom prst="ellipse">
                        <a:avLst/>
                      </a:prstGeom>
                    </p:spPr>
                    <p:style>
                      <a:lnRef idx="2">
                        <a:schemeClr val="dk1">
                          <a:shade val="50000"/>
                        </a:schemeClr>
                      </a:lnRef>
                      <a:fillRef idx="1">
                        <a:schemeClr val="dk1"/>
                      </a:fillRef>
                      <a:effectRef idx="0">
                        <a:schemeClr val="dk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  <p:sp>
                    <p:nvSpPr>
                      <p:cNvPr id="57" name="Elipsa 56"/>
                      <p:cNvSpPr/>
                      <p:nvPr/>
                    </p:nvSpPr>
                    <p:spPr>
                      <a:xfrm>
                        <a:off x="3940206" y="2271204"/>
                        <a:ext cx="72000" cy="72000"/>
                      </a:xfrm>
                      <a:prstGeom prst="ellipse">
                        <a:avLst/>
                      </a:prstGeom>
                    </p:spPr>
                    <p:style>
                      <a:lnRef idx="2">
                        <a:schemeClr val="dk1">
                          <a:shade val="50000"/>
                        </a:schemeClr>
                      </a:lnRef>
                      <a:fillRef idx="1">
                        <a:schemeClr val="dk1"/>
                      </a:fillRef>
                      <a:effectRef idx="0">
                        <a:schemeClr val="dk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  <p:sp>
                    <p:nvSpPr>
                      <p:cNvPr id="58" name="TextovéPole 57"/>
                      <p:cNvSpPr txBox="1"/>
                      <p:nvPr/>
                    </p:nvSpPr>
                    <p:spPr>
                      <a:xfrm>
                        <a:off x="2840856" y="3977197"/>
                        <a:ext cx="461638" cy="369332"/>
                      </a:xfrm>
                      <a:prstGeom prst="rect">
                        <a:avLst/>
                      </a:prstGeom>
                      <a:noFill/>
                    </p:spPr>
                    <p:txBody>
                      <a:bodyPr wrap="square" rtlCol="0">
                        <a:spAutoFit/>
                      </a:bodyPr>
                      <a:lstStyle/>
                      <a:p>
                        <a:r>
                          <a:rPr lang="cs-CZ" dirty="0" smtClean="0"/>
                          <a:t>(1)</a:t>
                        </a:r>
                        <a:endParaRPr lang="cs-CZ" dirty="0"/>
                      </a:p>
                    </p:txBody>
                  </p:sp>
                  <p:sp>
                    <p:nvSpPr>
                      <p:cNvPr id="59" name="TextovéPole 58"/>
                      <p:cNvSpPr txBox="1"/>
                      <p:nvPr/>
                    </p:nvSpPr>
                    <p:spPr>
                      <a:xfrm>
                        <a:off x="3952044" y="3934290"/>
                        <a:ext cx="461638" cy="369332"/>
                      </a:xfrm>
                      <a:prstGeom prst="rect">
                        <a:avLst/>
                      </a:prstGeom>
                      <a:noFill/>
                    </p:spPr>
                    <p:txBody>
                      <a:bodyPr wrap="square" rtlCol="0">
                        <a:spAutoFit/>
                      </a:bodyPr>
                      <a:lstStyle/>
                      <a:p>
                        <a:r>
                          <a:rPr lang="cs-CZ" dirty="0" smtClean="0"/>
                          <a:t>(2)</a:t>
                        </a:r>
                        <a:endParaRPr lang="cs-CZ" dirty="0"/>
                      </a:p>
                    </p:txBody>
                  </p:sp>
                  <p:sp>
                    <p:nvSpPr>
                      <p:cNvPr id="60" name="TextovéPole 59"/>
                      <p:cNvSpPr txBox="1"/>
                      <p:nvPr/>
                    </p:nvSpPr>
                    <p:spPr>
                      <a:xfrm>
                        <a:off x="5196397" y="3900257"/>
                        <a:ext cx="461638" cy="369332"/>
                      </a:xfrm>
                      <a:prstGeom prst="rect">
                        <a:avLst/>
                      </a:prstGeom>
                      <a:noFill/>
                    </p:spPr>
                    <p:txBody>
                      <a:bodyPr wrap="square" rtlCol="0">
                        <a:spAutoFit/>
                      </a:bodyPr>
                      <a:lstStyle/>
                      <a:p>
                        <a:r>
                          <a:rPr lang="cs-CZ" dirty="0" smtClean="0"/>
                          <a:t>(3)</a:t>
                        </a:r>
                        <a:endParaRPr lang="cs-CZ" dirty="0"/>
                      </a:p>
                    </p:txBody>
                  </p:sp>
                  <p:sp>
                    <p:nvSpPr>
                      <p:cNvPr id="61" name="TextovéPole 60"/>
                      <p:cNvSpPr txBox="1"/>
                      <p:nvPr/>
                    </p:nvSpPr>
                    <p:spPr>
                      <a:xfrm>
                        <a:off x="6494017" y="3892860"/>
                        <a:ext cx="461638" cy="369332"/>
                      </a:xfrm>
                      <a:prstGeom prst="rect">
                        <a:avLst/>
                      </a:prstGeom>
                      <a:noFill/>
                    </p:spPr>
                    <p:txBody>
                      <a:bodyPr wrap="square" rtlCol="0">
                        <a:spAutoFit/>
                      </a:bodyPr>
                      <a:lstStyle/>
                      <a:p>
                        <a:r>
                          <a:rPr lang="cs-CZ" dirty="0" smtClean="0"/>
                          <a:t>(4)</a:t>
                        </a:r>
                        <a:endParaRPr lang="cs-CZ" dirty="0"/>
                      </a:p>
                    </p:txBody>
                  </p:sp>
                  <p:sp>
                    <p:nvSpPr>
                      <p:cNvPr id="62" name="TextovéPole 61"/>
                      <p:cNvSpPr txBox="1"/>
                      <p:nvPr/>
                    </p:nvSpPr>
                    <p:spPr>
                      <a:xfrm>
                        <a:off x="7836025" y="3885458"/>
                        <a:ext cx="461638" cy="369332"/>
                      </a:xfrm>
                      <a:prstGeom prst="rect">
                        <a:avLst/>
                      </a:prstGeom>
                      <a:noFill/>
                    </p:spPr>
                    <p:txBody>
                      <a:bodyPr wrap="square" rtlCol="0">
                        <a:spAutoFit/>
                      </a:bodyPr>
                      <a:lstStyle/>
                      <a:p>
                        <a:r>
                          <a:rPr lang="cs-CZ" dirty="0" smtClean="0"/>
                          <a:t>(5)</a:t>
                        </a:r>
                        <a:endParaRPr lang="cs-CZ" dirty="0"/>
                      </a:p>
                    </p:txBody>
                  </p:sp>
                  <p:sp>
                    <p:nvSpPr>
                      <p:cNvPr id="63" name="Plus 62"/>
                      <p:cNvSpPr/>
                      <p:nvPr/>
                    </p:nvSpPr>
                    <p:spPr>
                      <a:xfrm>
                        <a:off x="2556769" y="2769833"/>
                        <a:ext cx="142043" cy="159798"/>
                      </a:xfrm>
                      <a:prstGeom prst="mathPlus">
                        <a:avLst/>
                      </a:prstGeom>
                    </p:spPr>
                    <p:style>
                      <a:lnRef idx="2">
                        <a:schemeClr val="dk1">
                          <a:shade val="50000"/>
                        </a:schemeClr>
                      </a:lnRef>
                      <a:fillRef idx="1">
                        <a:schemeClr val="dk1"/>
                      </a:fillRef>
                      <a:effectRef idx="0">
                        <a:schemeClr val="dk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</p:grpSp>
              </p:grpSp>
            </p:grpSp>
          </p:grp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smtClean="0"/>
              <a:t/>
            </a:r>
            <a:br>
              <a:rPr lang="cs-CZ" b="1" u="sng" smtClean="0"/>
            </a:br>
            <a:r>
              <a:rPr lang="cs-CZ" b="1" u="sng" smtClean="0"/>
              <a:t>Odpovědi</a:t>
            </a:r>
            <a:r>
              <a:rPr lang="cs-CZ" b="1" u="sng" dirty="0" smtClean="0"/>
              <a:t/>
            </a:r>
            <a:br>
              <a:rPr lang="cs-CZ" b="1" u="sng" dirty="0" smtClean="0"/>
            </a:b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Kovy – s rostoucí teplotou roste odpor, polovodiče – s rostoucí teplotou klesá odpor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Křemík, germanium, uhlík, cín, olovo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 vlastního polovodiče přidám příměs.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Přidám pětimocný prvek (arsen, fosfor, antimon)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Elektrony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Přidám trojmocný prvek (indium, bor, hliník)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Děrová vodivost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-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Usměrňovač proudu, kontrolka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1, 3, 5         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			Děkuji za pozornost</a:t>
            </a:r>
          </a:p>
          <a:p>
            <a:pPr lvl="8">
              <a:buNone/>
            </a:pPr>
            <a:r>
              <a:rPr lang="cs-CZ" dirty="0" smtClean="0"/>
              <a:t>Daniela </a:t>
            </a:r>
            <a:r>
              <a:rPr lang="cs-CZ" dirty="0" err="1" smtClean="0"/>
              <a:t>Kalistová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Obrázky autorka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411</TotalTime>
  <Words>677</Words>
  <Application>Microsoft Office PowerPoint</Application>
  <PresentationFormat>Předvádění na obrazovce (4:3)</PresentationFormat>
  <Paragraphs>136</Paragraphs>
  <Slides>19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Snímek 1</vt:lpstr>
      <vt:lpstr>POLOVODIČE</vt:lpstr>
      <vt:lpstr>Dělíme na</vt:lpstr>
      <vt:lpstr>Vlastní polovodiče</vt:lpstr>
      <vt:lpstr>Vlastní polovodiče</vt:lpstr>
      <vt:lpstr>Využití Termistor </vt:lpstr>
      <vt:lpstr>Nevlastní polovodiče - příměsové</vt:lpstr>
      <vt:lpstr>Nevlastní polovodiče - příměsové</vt:lpstr>
      <vt:lpstr>Zapojení P-N přechodu v  propustném  směru</vt:lpstr>
      <vt:lpstr>Zapojení P-N přechodu v  nepropustném (závěrném) směru</vt:lpstr>
      <vt:lpstr>Využití Dioda</vt:lpstr>
      <vt:lpstr> Rozdělení polovodičových prvků podle počtu přechodů PN elektronické součástky  </vt:lpstr>
      <vt:lpstr>Tranzistory PNP a NPN Dva přechody PN</vt:lpstr>
      <vt:lpstr>Schéma zapojení tranzistoru NPN se společným emitorem</vt:lpstr>
      <vt:lpstr>Otázky </vt:lpstr>
      <vt:lpstr>Na obrázku je schéma el. sítě, která obsahuje žárovky a polovodičové diody spojené se zdrojem napětí. Urči žárovky, kterými prochází el. proud.</vt:lpstr>
      <vt:lpstr> Odpovědi </vt:lpstr>
      <vt:lpstr>Snímek 18</vt:lpstr>
      <vt:lpstr>Snímek 19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Kalista Pavel</dc:creator>
  <cp:lastModifiedBy>pc</cp:lastModifiedBy>
  <cp:revision>58</cp:revision>
  <dcterms:created xsi:type="dcterms:W3CDTF">2011-01-30T19:36:06Z</dcterms:created>
  <dcterms:modified xsi:type="dcterms:W3CDTF">2012-10-04T20:44:43Z</dcterms:modified>
</cp:coreProperties>
</file>