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0" r:id="rId4"/>
    <p:sldId id="263" r:id="rId5"/>
    <p:sldId id="264" r:id="rId6"/>
    <p:sldId id="265" r:id="rId7"/>
    <p:sldId id="276" r:id="rId8"/>
    <p:sldId id="277" r:id="rId9"/>
    <p:sldId id="278" r:id="rId10"/>
    <p:sldId id="262" r:id="rId11"/>
    <p:sldId id="266" r:id="rId12"/>
    <p:sldId id="267" r:id="rId13"/>
    <p:sldId id="271" r:id="rId14"/>
    <p:sldId id="268" r:id="rId15"/>
    <p:sldId id="269" r:id="rId16"/>
    <p:sldId id="270" r:id="rId17"/>
    <p:sldId id="273" r:id="rId18"/>
    <p:sldId id="274" r:id="rId19"/>
    <p:sldId id="275" r:id="rId20"/>
    <p:sldId id="258" r:id="rId21"/>
    <p:sldId id="259" r:id="rId22"/>
    <p:sldId id="272" r:id="rId23"/>
    <p:sldId id="279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Jak lidé využívají přírodu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Chvalkovice, okres Náchod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Přírodní složky a oblasti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C94598-8E92-469B-B017-999F7078DEF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4DE406-A546-4898-AD7C-AFF74D8DAE08}" type="presOf" srcId="{B651F6E3-6281-48DB-9319-2AEAFDAE7572}" destId="{6BB5E863-4638-4E1D-BFDE-399D028AC4ED}" srcOrd="1" destOrd="0" presId="urn:microsoft.com/office/officeart/2005/8/layout/target3"/>
    <dgm:cxn modelId="{57600171-D700-4340-8658-920C0CE7D734}" type="presOf" srcId="{B651F6E3-6281-48DB-9319-2AEAFDAE7572}" destId="{619D679B-A015-4ECF-8348-D1034C574F40}" srcOrd="0" destOrd="0" presId="urn:microsoft.com/office/officeart/2005/8/layout/target3"/>
    <dgm:cxn modelId="{959CBFA0-C5BA-4972-8A0D-DACFAB27D16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67D395-EF3A-4DE9-84C6-B965DC3AECE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B6F898-EE97-4118-8320-8102E941994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1CC9AF-91FA-4095-81C3-2E171CB9EEE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B11EDE-C411-424D-8190-596756556C83}" type="presOf" srcId="{D8197B8C-B260-4A16-BDF4-0947B075E274}" destId="{25B08C86-7E15-44DC-BE7F-FFB55DD49D12}" srcOrd="0" destOrd="0" presId="urn:microsoft.com/office/officeart/2005/8/layout/target3"/>
    <dgm:cxn modelId="{4499BA45-2DCC-424F-9EE4-95DEB9E421A6}" type="presOf" srcId="{4C35D32F-0EAB-4CD7-82EE-45574DC2A586}" destId="{890E4F0B-2866-4A3F-A3C7-2A14B1797930}" srcOrd="1" destOrd="0" presId="urn:microsoft.com/office/officeart/2005/8/layout/target3"/>
    <dgm:cxn modelId="{631702BC-48D7-4461-8D5E-F0AA172A8A47}" type="presOf" srcId="{D1B46980-6531-4606-95E6-44980827E919}" destId="{6140AFEC-043D-4C43-A2F9-D0F5331DF3A3}" srcOrd="0" destOrd="0" presId="urn:microsoft.com/office/officeart/2005/8/layout/target3"/>
    <dgm:cxn modelId="{0948E5F2-2FC5-48D6-9F90-C55796D65421}" type="presOf" srcId="{D8197B8C-B260-4A16-BDF4-0947B075E274}" destId="{5A5FFA88-C948-4069-8E93-59FA12366E83}" srcOrd="1" destOrd="0" presId="urn:microsoft.com/office/officeart/2005/8/layout/target3"/>
    <dgm:cxn modelId="{6D6D449C-08AA-421D-AB76-05BA1AAA4668}" type="presParOf" srcId="{333A1088-737F-45CB-B68E-254E46348037}" destId="{F5ABB229-8D3B-4694-996A-96F23CF14429}" srcOrd="0" destOrd="0" presId="urn:microsoft.com/office/officeart/2005/8/layout/target3"/>
    <dgm:cxn modelId="{BE3B2C46-A584-4EA7-9C2D-3F78CCBA7706}" type="presParOf" srcId="{333A1088-737F-45CB-B68E-254E46348037}" destId="{F41139FD-01EE-4571-8B17-4FB00FC51163}" srcOrd="1" destOrd="0" presId="urn:microsoft.com/office/officeart/2005/8/layout/target3"/>
    <dgm:cxn modelId="{3AB27420-1EEA-483E-95E5-541CCCA47F85}" type="presParOf" srcId="{333A1088-737F-45CB-B68E-254E46348037}" destId="{D005CE8C-CC26-4C3E-AC11-E15060ECD759}" srcOrd="2" destOrd="0" presId="urn:microsoft.com/office/officeart/2005/8/layout/target3"/>
    <dgm:cxn modelId="{D6626A5B-7308-43CA-BD42-4A2080F406C1}" type="presParOf" srcId="{333A1088-737F-45CB-B68E-254E46348037}" destId="{2C702D82-9B77-49B7-9568-BB8EB47C3372}" srcOrd="3" destOrd="0" presId="urn:microsoft.com/office/officeart/2005/8/layout/target3"/>
    <dgm:cxn modelId="{DD620B67-53D4-4CA2-BF20-C58A5CC1B7C4}" type="presParOf" srcId="{333A1088-737F-45CB-B68E-254E46348037}" destId="{A52A0455-90FF-4808-ABD0-F02540D31D5A}" srcOrd="4" destOrd="0" presId="urn:microsoft.com/office/officeart/2005/8/layout/target3"/>
    <dgm:cxn modelId="{3BF72BD4-696C-4005-97CB-3DC1DBFA9655}" type="presParOf" srcId="{333A1088-737F-45CB-B68E-254E46348037}" destId="{6140AFEC-043D-4C43-A2F9-D0F5331DF3A3}" srcOrd="5" destOrd="0" presId="urn:microsoft.com/office/officeart/2005/8/layout/target3"/>
    <dgm:cxn modelId="{789F897C-52A0-4BC1-A403-CACE5391221B}" type="presParOf" srcId="{333A1088-737F-45CB-B68E-254E46348037}" destId="{9358AC05-5D7D-4327-9F80-1AD486AEA664}" srcOrd="6" destOrd="0" presId="urn:microsoft.com/office/officeart/2005/8/layout/target3"/>
    <dgm:cxn modelId="{6DE48C7B-297C-4CFB-9417-2BB1C9578A3B}" type="presParOf" srcId="{333A1088-737F-45CB-B68E-254E46348037}" destId="{313FC574-E1CD-4FB4-B054-0B805CE0447D}" srcOrd="7" destOrd="0" presId="urn:microsoft.com/office/officeart/2005/8/layout/target3"/>
    <dgm:cxn modelId="{9C78E154-6687-4850-ACD7-89751A64F5D0}" type="presParOf" srcId="{333A1088-737F-45CB-B68E-254E46348037}" destId="{619D679B-A015-4ECF-8348-D1034C574F40}" srcOrd="8" destOrd="0" presId="urn:microsoft.com/office/officeart/2005/8/layout/target3"/>
    <dgm:cxn modelId="{6290EC4C-08C8-4AB7-9E78-1BD4E38FC840}" type="presParOf" srcId="{333A1088-737F-45CB-B68E-254E46348037}" destId="{322283A8-4A27-4CDA-BAE3-F381106A9174}" srcOrd="9" destOrd="0" presId="urn:microsoft.com/office/officeart/2005/8/layout/target3"/>
    <dgm:cxn modelId="{94CD7AE0-F1FC-4123-8557-6E7007AE9D0F}" type="presParOf" srcId="{333A1088-737F-45CB-B68E-254E46348037}" destId="{FFC9F71D-1B4F-4AD9-A4A6-86ADEFC8AF5C}" srcOrd="10" destOrd="0" presId="urn:microsoft.com/office/officeart/2005/8/layout/target3"/>
    <dgm:cxn modelId="{E5F10B15-20E5-4E5F-8DF4-AF7259D11DE0}" type="presParOf" srcId="{333A1088-737F-45CB-B68E-254E46348037}" destId="{25B08C86-7E15-44DC-BE7F-FFB55DD49D12}" srcOrd="11" destOrd="0" presId="urn:microsoft.com/office/officeart/2005/8/layout/target3"/>
    <dgm:cxn modelId="{723D7568-116D-4F5B-BC49-EE5BBE2F9BF5}" type="presParOf" srcId="{333A1088-737F-45CB-B68E-254E46348037}" destId="{76644BE8-9D7C-4C09-B250-3D10AF48CBB7}" srcOrd="12" destOrd="0" presId="urn:microsoft.com/office/officeart/2005/8/layout/target3"/>
    <dgm:cxn modelId="{0010EAA5-0066-42BD-B16E-BDDEAC36E14F}" type="presParOf" srcId="{333A1088-737F-45CB-B68E-254E46348037}" destId="{EE85B701-7295-41C0-BA7A-34D3756A2AE6}" srcOrd="13" destOrd="0" presId="urn:microsoft.com/office/officeart/2005/8/layout/target3"/>
    <dgm:cxn modelId="{25CBAF61-32CE-4137-BEA3-53613DD154FA}" type="presParOf" srcId="{333A1088-737F-45CB-B68E-254E46348037}" destId="{8BEBB6EC-1DAA-4CAC-8A25-BC0FCBD5DBD5}" srcOrd="14" destOrd="0" presId="urn:microsoft.com/office/officeart/2005/8/layout/target3"/>
    <dgm:cxn modelId="{20732CD4-797B-4415-B4A1-ECFD07C2A498}" type="presParOf" srcId="{333A1088-737F-45CB-B68E-254E46348037}" destId="{AED2198E-93D5-4001-81B4-73124B309672}" srcOrd="15" destOrd="0" presId="urn:microsoft.com/office/officeart/2005/8/layout/target3"/>
    <dgm:cxn modelId="{B96B3E9B-F8B2-444A-BF97-41336703C39E}" type="presParOf" srcId="{333A1088-737F-45CB-B68E-254E46348037}" destId="{2BE915AB-18AA-4053-B92C-3BFC9ED204BB}" srcOrd="16" destOrd="0" presId="urn:microsoft.com/office/officeart/2005/8/layout/target3"/>
    <dgm:cxn modelId="{D890A182-C020-4497-884D-C9627F4E0258}" type="presParOf" srcId="{333A1088-737F-45CB-B68E-254E46348037}" destId="{6BB5E863-4638-4E1D-BFDE-399D028AC4ED}" srcOrd="17" destOrd="0" presId="urn:microsoft.com/office/officeart/2005/8/layout/target3"/>
    <dgm:cxn modelId="{7E81A29B-7E31-4AE1-8A78-E1F0A645FA75}" type="presParOf" srcId="{333A1088-737F-45CB-B68E-254E46348037}" destId="{5A5FFA88-C948-4069-8E93-59FA12366E83}" srcOrd="18" destOrd="0" presId="urn:microsoft.com/office/officeart/2005/8/layout/target3"/>
    <dgm:cxn modelId="{AD509BC5-4B46-4A95-8374-B8F5EBCA51A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09EC83-6813-4088-A7AE-FE6638BFAE5D}" type="doc">
      <dgm:prSet loTypeId="urn:microsoft.com/office/officeart/2005/8/layout/hierarchy1" loCatId="hierarchy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A32BB319-CF7D-4489-8086-5C457AF4A756}">
      <dgm:prSet phldrT="[Text]"/>
      <dgm:spPr/>
      <dgm:t>
        <a:bodyPr/>
        <a:lstStyle/>
        <a:p>
          <a:r>
            <a:rPr lang="cs-CZ" b="1" dirty="0" smtClean="0"/>
            <a:t>Přírodní zdroje</a:t>
          </a:r>
          <a:endParaRPr lang="cs-CZ" b="1" dirty="0"/>
        </a:p>
      </dgm:t>
    </dgm:pt>
    <dgm:pt modelId="{3DC3327E-9A0F-4435-8BE5-970B51C8C9A0}" type="parTrans" cxnId="{88E36842-A7AB-4D06-9075-00D3E8767A7D}">
      <dgm:prSet/>
      <dgm:spPr/>
      <dgm:t>
        <a:bodyPr/>
        <a:lstStyle/>
        <a:p>
          <a:endParaRPr lang="cs-CZ" b="1"/>
        </a:p>
      </dgm:t>
    </dgm:pt>
    <dgm:pt modelId="{493CD5CB-94E3-4998-886B-34BC61CF1B7B}" type="sibTrans" cxnId="{88E36842-A7AB-4D06-9075-00D3E8767A7D}">
      <dgm:prSet/>
      <dgm:spPr/>
      <dgm:t>
        <a:bodyPr/>
        <a:lstStyle/>
        <a:p>
          <a:endParaRPr lang="cs-CZ" b="1"/>
        </a:p>
      </dgm:t>
    </dgm:pt>
    <dgm:pt modelId="{3B11A4DB-C2C6-4E4C-9C73-4CC844837521}">
      <dgm:prSet phldrT="[Text]"/>
      <dgm:spPr/>
      <dgm:t>
        <a:bodyPr/>
        <a:lstStyle/>
        <a:p>
          <a:r>
            <a:rPr lang="cs-CZ" b="1" dirty="0" smtClean="0"/>
            <a:t>Neobnovitelné</a:t>
          </a:r>
          <a:endParaRPr lang="cs-CZ" b="1" dirty="0"/>
        </a:p>
      </dgm:t>
    </dgm:pt>
    <dgm:pt modelId="{3A44A486-8492-447B-9540-1DE7678519CC}" type="parTrans" cxnId="{7AA90A9D-D0AE-4140-BF20-88AB51F285FF}">
      <dgm:prSet/>
      <dgm:spPr/>
      <dgm:t>
        <a:bodyPr/>
        <a:lstStyle/>
        <a:p>
          <a:endParaRPr lang="cs-CZ" b="1"/>
        </a:p>
      </dgm:t>
    </dgm:pt>
    <dgm:pt modelId="{BFAF30E3-4640-4445-A61D-B2ADEDBC43DE}" type="sibTrans" cxnId="{7AA90A9D-D0AE-4140-BF20-88AB51F285FF}">
      <dgm:prSet/>
      <dgm:spPr/>
      <dgm:t>
        <a:bodyPr/>
        <a:lstStyle/>
        <a:p>
          <a:endParaRPr lang="cs-CZ" b="1"/>
        </a:p>
      </dgm:t>
    </dgm:pt>
    <dgm:pt modelId="{5667E5EC-8D36-4E37-8D77-08858C54D39E}">
      <dgm:prSet phldrT="[Text]"/>
      <dgm:spPr/>
      <dgm:t>
        <a:bodyPr/>
        <a:lstStyle/>
        <a:p>
          <a:r>
            <a:rPr lang="cs-CZ" b="1" dirty="0" err="1" smtClean="0"/>
            <a:t>Energ</a:t>
          </a:r>
          <a:r>
            <a:rPr lang="cs-CZ" b="1" dirty="0" smtClean="0"/>
            <a:t>. suroviny</a:t>
          </a:r>
        </a:p>
        <a:p>
          <a:r>
            <a:rPr lang="cs-CZ" b="1" dirty="0" smtClean="0"/>
            <a:t>(uhlí, ropa, zemní plyn)</a:t>
          </a:r>
          <a:endParaRPr lang="cs-CZ" b="1" dirty="0"/>
        </a:p>
      </dgm:t>
    </dgm:pt>
    <dgm:pt modelId="{F1D3C72E-A01A-4D9D-A549-D361AB09F85F}" type="parTrans" cxnId="{09CD0A7E-CD12-4D04-9CD6-57F8CFD127DC}">
      <dgm:prSet/>
      <dgm:spPr/>
      <dgm:t>
        <a:bodyPr/>
        <a:lstStyle/>
        <a:p>
          <a:endParaRPr lang="cs-CZ" b="1"/>
        </a:p>
      </dgm:t>
    </dgm:pt>
    <dgm:pt modelId="{0452F05B-6EDF-46E6-BDA6-F7F600D43A32}" type="sibTrans" cxnId="{09CD0A7E-CD12-4D04-9CD6-57F8CFD127DC}">
      <dgm:prSet/>
      <dgm:spPr/>
      <dgm:t>
        <a:bodyPr/>
        <a:lstStyle/>
        <a:p>
          <a:endParaRPr lang="cs-CZ" b="1"/>
        </a:p>
      </dgm:t>
    </dgm:pt>
    <dgm:pt modelId="{6EF3CC0C-1E4A-4040-85AE-A634BDBEADD6}">
      <dgm:prSet phldrT="[Text]"/>
      <dgm:spPr/>
      <dgm:t>
        <a:bodyPr/>
        <a:lstStyle/>
        <a:p>
          <a:r>
            <a:rPr lang="cs-CZ" b="1" dirty="0" smtClean="0"/>
            <a:t>Minerály</a:t>
          </a:r>
        </a:p>
        <a:p>
          <a:r>
            <a:rPr lang="cs-CZ" b="1" dirty="0" smtClean="0"/>
            <a:t>(rudy, písky, jíly)</a:t>
          </a:r>
          <a:endParaRPr lang="cs-CZ" b="1" dirty="0"/>
        </a:p>
      </dgm:t>
    </dgm:pt>
    <dgm:pt modelId="{4E99778C-A101-4D58-8DEA-D8F84F14F7E5}" type="parTrans" cxnId="{9C5326ED-849C-4379-84DD-D354A31E3FD8}">
      <dgm:prSet/>
      <dgm:spPr/>
      <dgm:t>
        <a:bodyPr/>
        <a:lstStyle/>
        <a:p>
          <a:endParaRPr lang="cs-CZ" b="1"/>
        </a:p>
      </dgm:t>
    </dgm:pt>
    <dgm:pt modelId="{D39D1C67-9455-413C-B856-57350A6E21F4}" type="sibTrans" cxnId="{9C5326ED-849C-4379-84DD-D354A31E3FD8}">
      <dgm:prSet/>
      <dgm:spPr/>
      <dgm:t>
        <a:bodyPr/>
        <a:lstStyle/>
        <a:p>
          <a:endParaRPr lang="cs-CZ" b="1"/>
        </a:p>
      </dgm:t>
    </dgm:pt>
    <dgm:pt modelId="{D7212DED-1B31-442F-9FDF-A8FAABF213C7}">
      <dgm:prSet phldrT="[Text]"/>
      <dgm:spPr/>
      <dgm:t>
        <a:bodyPr/>
        <a:lstStyle/>
        <a:p>
          <a:r>
            <a:rPr lang="cs-CZ" b="1" dirty="0" smtClean="0"/>
            <a:t>Obnovitelné</a:t>
          </a:r>
          <a:endParaRPr lang="cs-CZ" b="1" dirty="0"/>
        </a:p>
      </dgm:t>
    </dgm:pt>
    <dgm:pt modelId="{B3C999DC-266E-4F2F-AEAC-7D8CB905D758}" type="parTrans" cxnId="{B214D596-05DF-4CD2-A0C7-B45D6A0D81DC}">
      <dgm:prSet/>
      <dgm:spPr/>
      <dgm:t>
        <a:bodyPr/>
        <a:lstStyle/>
        <a:p>
          <a:endParaRPr lang="cs-CZ" b="1"/>
        </a:p>
      </dgm:t>
    </dgm:pt>
    <dgm:pt modelId="{68AD0A79-E8B1-4748-A084-A3A0A70A839E}" type="sibTrans" cxnId="{B214D596-05DF-4CD2-A0C7-B45D6A0D81DC}">
      <dgm:prSet/>
      <dgm:spPr/>
      <dgm:t>
        <a:bodyPr/>
        <a:lstStyle/>
        <a:p>
          <a:endParaRPr lang="cs-CZ" b="1"/>
        </a:p>
      </dgm:t>
    </dgm:pt>
    <dgm:pt modelId="{6DA5BB4E-BABA-448B-BDC5-32FEA8C5E682}">
      <dgm:prSet phldrT="[Text]"/>
      <dgm:spPr/>
      <dgm:t>
        <a:bodyPr/>
        <a:lstStyle/>
        <a:p>
          <a:r>
            <a:rPr lang="cs-CZ" b="1" dirty="0" smtClean="0"/>
            <a:t>Potrava</a:t>
          </a:r>
          <a:endParaRPr lang="cs-CZ" b="1" dirty="0"/>
        </a:p>
      </dgm:t>
    </dgm:pt>
    <dgm:pt modelId="{772D58D4-D05E-40BD-8592-B476E335F3FF}" type="parTrans" cxnId="{B9A6F346-1185-4B70-9746-B01125235EAE}">
      <dgm:prSet/>
      <dgm:spPr/>
      <dgm:t>
        <a:bodyPr/>
        <a:lstStyle/>
        <a:p>
          <a:endParaRPr lang="cs-CZ" b="1"/>
        </a:p>
      </dgm:t>
    </dgm:pt>
    <dgm:pt modelId="{0FEF87EB-4020-4EA2-BF7B-8D4B8D4DE872}" type="sibTrans" cxnId="{B9A6F346-1185-4B70-9746-B01125235EAE}">
      <dgm:prSet/>
      <dgm:spPr/>
      <dgm:t>
        <a:bodyPr/>
        <a:lstStyle/>
        <a:p>
          <a:endParaRPr lang="cs-CZ" b="1"/>
        </a:p>
      </dgm:t>
    </dgm:pt>
    <dgm:pt modelId="{98E8C5DB-F295-4643-B189-0D4C617A7FB9}">
      <dgm:prSet/>
      <dgm:spPr/>
      <dgm:t>
        <a:bodyPr/>
        <a:lstStyle/>
        <a:p>
          <a:r>
            <a:rPr lang="cs-CZ" b="1" dirty="0" smtClean="0"/>
            <a:t>Zvířata</a:t>
          </a:r>
          <a:endParaRPr lang="cs-CZ" b="1" dirty="0"/>
        </a:p>
      </dgm:t>
    </dgm:pt>
    <dgm:pt modelId="{E71E348E-75D9-4935-B4B1-7A33A3FFA6D1}" type="parTrans" cxnId="{4F2B45BA-B3B2-4C5F-A4A1-A806C3C22EB3}">
      <dgm:prSet/>
      <dgm:spPr/>
      <dgm:t>
        <a:bodyPr/>
        <a:lstStyle/>
        <a:p>
          <a:endParaRPr lang="cs-CZ" b="1"/>
        </a:p>
      </dgm:t>
    </dgm:pt>
    <dgm:pt modelId="{642E18A7-0134-4D1E-8FAD-F85EA442A648}" type="sibTrans" cxnId="{4F2B45BA-B3B2-4C5F-A4A1-A806C3C22EB3}">
      <dgm:prSet/>
      <dgm:spPr/>
      <dgm:t>
        <a:bodyPr/>
        <a:lstStyle/>
        <a:p>
          <a:endParaRPr lang="cs-CZ" b="1"/>
        </a:p>
      </dgm:t>
    </dgm:pt>
    <dgm:pt modelId="{3A473AA2-0BDC-4828-8401-2C4DBB9A3382}">
      <dgm:prSet/>
      <dgm:spPr/>
      <dgm:t>
        <a:bodyPr/>
        <a:lstStyle/>
        <a:p>
          <a:r>
            <a:rPr lang="cs-CZ" b="1" dirty="0" smtClean="0"/>
            <a:t>Rostliny</a:t>
          </a:r>
        </a:p>
        <a:p>
          <a:r>
            <a:rPr lang="cs-CZ" b="1" dirty="0" smtClean="0"/>
            <a:t>(řasy, stromy, zelenina)</a:t>
          </a:r>
          <a:endParaRPr lang="cs-CZ" b="1" dirty="0"/>
        </a:p>
      </dgm:t>
    </dgm:pt>
    <dgm:pt modelId="{E599CE8A-9E9F-43E2-B33B-368E0396B7D6}" type="parTrans" cxnId="{9DDE0F63-AF94-46F6-9CA7-5433230E8EF0}">
      <dgm:prSet/>
      <dgm:spPr/>
      <dgm:t>
        <a:bodyPr/>
        <a:lstStyle/>
        <a:p>
          <a:endParaRPr lang="cs-CZ" b="1"/>
        </a:p>
      </dgm:t>
    </dgm:pt>
    <dgm:pt modelId="{0CC6F28D-8F9A-4521-AC9D-BD8F383061D4}" type="sibTrans" cxnId="{9DDE0F63-AF94-46F6-9CA7-5433230E8EF0}">
      <dgm:prSet/>
      <dgm:spPr/>
      <dgm:t>
        <a:bodyPr/>
        <a:lstStyle/>
        <a:p>
          <a:endParaRPr lang="cs-CZ" b="1"/>
        </a:p>
      </dgm:t>
    </dgm:pt>
    <dgm:pt modelId="{38EC0C5A-8B25-4DAA-996F-23A9D02A85EE}">
      <dgm:prSet/>
      <dgm:spPr/>
      <dgm:t>
        <a:bodyPr/>
        <a:lstStyle/>
        <a:p>
          <a:r>
            <a:rPr lang="cs-CZ" b="1" dirty="0" smtClean="0"/>
            <a:t>Plasty</a:t>
          </a:r>
          <a:endParaRPr lang="cs-CZ" b="1" dirty="0"/>
        </a:p>
      </dgm:t>
    </dgm:pt>
    <dgm:pt modelId="{16B7A4B9-1D98-4C59-91C9-9F3675B99602}" type="parTrans" cxnId="{C391AE09-A691-4886-AC33-0BFBAAE0148A}">
      <dgm:prSet/>
      <dgm:spPr/>
      <dgm:t>
        <a:bodyPr/>
        <a:lstStyle/>
        <a:p>
          <a:endParaRPr lang="cs-CZ" b="1"/>
        </a:p>
      </dgm:t>
    </dgm:pt>
    <dgm:pt modelId="{FF95945B-3FE9-4812-9512-D13917962AA7}" type="sibTrans" cxnId="{C391AE09-A691-4886-AC33-0BFBAAE0148A}">
      <dgm:prSet/>
      <dgm:spPr/>
      <dgm:t>
        <a:bodyPr/>
        <a:lstStyle/>
        <a:p>
          <a:endParaRPr lang="cs-CZ" b="1"/>
        </a:p>
      </dgm:t>
    </dgm:pt>
    <dgm:pt modelId="{D517C689-4CD8-4541-AF31-61E1D345C662}">
      <dgm:prSet/>
      <dgm:spPr/>
      <dgm:t>
        <a:bodyPr/>
        <a:lstStyle/>
        <a:p>
          <a:r>
            <a:rPr lang="cs-CZ" b="1" dirty="0" smtClean="0"/>
            <a:t>Paliva</a:t>
          </a:r>
          <a:endParaRPr lang="cs-CZ" b="1" dirty="0"/>
        </a:p>
      </dgm:t>
    </dgm:pt>
    <dgm:pt modelId="{C9DDCC2D-A7AC-4849-B25A-2EC7993DD67D}" type="parTrans" cxnId="{E6592FF6-6A2F-420D-A8BC-E9C16F18FD00}">
      <dgm:prSet/>
      <dgm:spPr/>
      <dgm:t>
        <a:bodyPr/>
        <a:lstStyle/>
        <a:p>
          <a:endParaRPr lang="cs-CZ" b="1"/>
        </a:p>
      </dgm:t>
    </dgm:pt>
    <dgm:pt modelId="{06338E8D-01B4-4523-9CA5-284B2E04C290}" type="sibTrans" cxnId="{E6592FF6-6A2F-420D-A8BC-E9C16F18FD00}">
      <dgm:prSet/>
      <dgm:spPr/>
      <dgm:t>
        <a:bodyPr/>
        <a:lstStyle/>
        <a:p>
          <a:endParaRPr lang="cs-CZ" b="1"/>
        </a:p>
      </dgm:t>
    </dgm:pt>
    <dgm:pt modelId="{AECB3E53-86CC-4ECF-AFDA-B6B770ED4343}">
      <dgm:prSet/>
      <dgm:spPr/>
      <dgm:t>
        <a:bodyPr/>
        <a:lstStyle/>
        <a:p>
          <a:r>
            <a:rPr lang="cs-CZ" b="1" dirty="0" smtClean="0"/>
            <a:t>Oblečení</a:t>
          </a:r>
          <a:endParaRPr lang="cs-CZ" b="1" dirty="0"/>
        </a:p>
      </dgm:t>
    </dgm:pt>
    <dgm:pt modelId="{64371B7D-3314-42F0-8AE4-AE5BF9BAAD1A}" type="parTrans" cxnId="{77CF55D2-3E91-4D74-991F-5E7DEC00A596}">
      <dgm:prSet/>
      <dgm:spPr/>
      <dgm:t>
        <a:bodyPr/>
        <a:lstStyle/>
        <a:p>
          <a:endParaRPr lang="cs-CZ" b="1"/>
        </a:p>
      </dgm:t>
    </dgm:pt>
    <dgm:pt modelId="{123EA3E9-E47B-41C6-B863-FA846C738F94}" type="sibTrans" cxnId="{77CF55D2-3E91-4D74-991F-5E7DEC00A596}">
      <dgm:prSet/>
      <dgm:spPr/>
      <dgm:t>
        <a:bodyPr/>
        <a:lstStyle/>
        <a:p>
          <a:endParaRPr lang="cs-CZ" b="1"/>
        </a:p>
      </dgm:t>
    </dgm:pt>
    <dgm:pt modelId="{9A919C8D-A4AD-47DC-99C3-84D4758B7F2D}">
      <dgm:prSet/>
      <dgm:spPr/>
      <dgm:t>
        <a:bodyPr/>
        <a:lstStyle/>
        <a:p>
          <a:r>
            <a:rPr lang="cs-CZ" b="1" dirty="0" smtClean="0"/>
            <a:t>Potrava a </a:t>
          </a:r>
        </a:p>
        <a:p>
          <a:r>
            <a:rPr lang="cs-CZ" b="1" dirty="0" smtClean="0"/>
            <a:t>oblečení</a:t>
          </a:r>
          <a:endParaRPr lang="cs-CZ" b="1" dirty="0"/>
        </a:p>
      </dgm:t>
    </dgm:pt>
    <dgm:pt modelId="{ED517DA9-31EF-41B6-B83F-114B8704DC14}" type="parTrans" cxnId="{C5545584-571E-4636-A2CB-99EB41BEBAF6}">
      <dgm:prSet/>
      <dgm:spPr/>
      <dgm:t>
        <a:bodyPr/>
        <a:lstStyle/>
        <a:p>
          <a:endParaRPr lang="cs-CZ" b="1"/>
        </a:p>
      </dgm:t>
    </dgm:pt>
    <dgm:pt modelId="{54958DCB-ED2B-4061-ACD8-C9C053414376}" type="sibTrans" cxnId="{C5545584-571E-4636-A2CB-99EB41BEBAF6}">
      <dgm:prSet/>
      <dgm:spPr/>
      <dgm:t>
        <a:bodyPr/>
        <a:lstStyle/>
        <a:p>
          <a:endParaRPr lang="cs-CZ" b="1"/>
        </a:p>
      </dgm:t>
    </dgm:pt>
    <dgm:pt modelId="{E516FED7-1CB8-479D-9532-96325F656955}">
      <dgm:prSet/>
      <dgm:spPr/>
      <dgm:t>
        <a:bodyPr/>
        <a:lstStyle/>
        <a:p>
          <a:r>
            <a:rPr lang="cs-CZ" b="1" dirty="0" smtClean="0"/>
            <a:t>Energie</a:t>
          </a:r>
          <a:endParaRPr lang="cs-CZ" b="1" dirty="0"/>
        </a:p>
      </dgm:t>
    </dgm:pt>
    <dgm:pt modelId="{04A33216-CDF6-44D5-B025-6791BC75EA7D}" type="parTrans" cxnId="{2933EE1A-8311-449B-BAD6-833E77E9DC4F}">
      <dgm:prSet/>
      <dgm:spPr/>
      <dgm:t>
        <a:bodyPr/>
        <a:lstStyle/>
        <a:p>
          <a:endParaRPr lang="cs-CZ" b="1"/>
        </a:p>
      </dgm:t>
    </dgm:pt>
    <dgm:pt modelId="{93DD92CE-F82A-4C7B-817E-029427F8F9A4}" type="sibTrans" cxnId="{2933EE1A-8311-449B-BAD6-833E77E9DC4F}">
      <dgm:prSet/>
      <dgm:spPr/>
      <dgm:t>
        <a:bodyPr/>
        <a:lstStyle/>
        <a:p>
          <a:endParaRPr lang="cs-CZ" b="1"/>
        </a:p>
      </dgm:t>
    </dgm:pt>
    <dgm:pt modelId="{CF09F066-3BF1-47C4-AABB-38A022B24AEB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Sluneční, větrná, vodní, geotermální</a:t>
          </a:r>
          <a:endParaRPr lang="cs-CZ" b="1" dirty="0"/>
        </a:p>
      </dgm:t>
    </dgm:pt>
    <dgm:pt modelId="{666A16E8-CC6C-4662-A9C6-41F529E5C1AA}" type="parTrans" cxnId="{9709FB1A-00E6-46A4-880B-2A6674D6B117}">
      <dgm:prSet/>
      <dgm:spPr/>
      <dgm:t>
        <a:bodyPr/>
        <a:lstStyle/>
        <a:p>
          <a:endParaRPr lang="cs-CZ"/>
        </a:p>
      </dgm:t>
    </dgm:pt>
    <dgm:pt modelId="{EC3DDDD6-DCDF-4A25-9210-87D75D1650A0}" type="sibTrans" cxnId="{9709FB1A-00E6-46A4-880B-2A6674D6B117}">
      <dgm:prSet/>
      <dgm:spPr/>
      <dgm:t>
        <a:bodyPr/>
        <a:lstStyle/>
        <a:p>
          <a:endParaRPr lang="cs-CZ"/>
        </a:p>
      </dgm:t>
    </dgm:pt>
    <dgm:pt modelId="{384C9CC1-21B8-4FA0-A3A4-1D16DD2B49FA}" type="pres">
      <dgm:prSet presAssocID="{7A09EC83-6813-4088-A7AE-FE6638BFAE5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49E0DDB-C16D-4005-85FD-B93F50375D26}" type="pres">
      <dgm:prSet presAssocID="{A32BB319-CF7D-4489-8086-5C457AF4A756}" presName="hierRoot1" presStyleCnt="0"/>
      <dgm:spPr/>
    </dgm:pt>
    <dgm:pt modelId="{3929CF80-E0D8-4981-917C-F8DEEA2DBA40}" type="pres">
      <dgm:prSet presAssocID="{A32BB319-CF7D-4489-8086-5C457AF4A756}" presName="composite" presStyleCnt="0"/>
      <dgm:spPr/>
    </dgm:pt>
    <dgm:pt modelId="{5551922E-F030-4799-8C99-AC71A61EC911}" type="pres">
      <dgm:prSet presAssocID="{A32BB319-CF7D-4489-8086-5C457AF4A756}" presName="background" presStyleLbl="node0" presStyleIdx="0" presStyleCnt="1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</dgm:pt>
    <dgm:pt modelId="{72BC218D-52D2-4E34-B1B7-AF89254F69CB}" type="pres">
      <dgm:prSet presAssocID="{A32BB319-CF7D-4489-8086-5C457AF4A756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6DA639-1E80-4D35-8484-40FED58CEB58}" type="pres">
      <dgm:prSet presAssocID="{A32BB319-CF7D-4489-8086-5C457AF4A756}" presName="hierChild2" presStyleCnt="0"/>
      <dgm:spPr/>
    </dgm:pt>
    <dgm:pt modelId="{DA3ABEEF-3D6D-4899-B8C0-A52865187DC2}" type="pres">
      <dgm:prSet presAssocID="{3A44A486-8492-447B-9540-1DE7678519CC}" presName="Name10" presStyleLbl="parChTrans1D2" presStyleIdx="0" presStyleCnt="2"/>
      <dgm:spPr/>
      <dgm:t>
        <a:bodyPr/>
        <a:lstStyle/>
        <a:p>
          <a:endParaRPr lang="cs-CZ"/>
        </a:p>
      </dgm:t>
    </dgm:pt>
    <dgm:pt modelId="{A7410031-AA6F-4796-B8EA-B95BB577CCB7}" type="pres">
      <dgm:prSet presAssocID="{3B11A4DB-C2C6-4E4C-9C73-4CC844837521}" presName="hierRoot2" presStyleCnt="0"/>
      <dgm:spPr/>
    </dgm:pt>
    <dgm:pt modelId="{5644D0B2-DBF3-40A2-A5EA-348E9453C60F}" type="pres">
      <dgm:prSet presAssocID="{3B11A4DB-C2C6-4E4C-9C73-4CC844837521}" presName="composite2" presStyleCnt="0"/>
      <dgm:spPr/>
    </dgm:pt>
    <dgm:pt modelId="{2C19BC6A-C842-4FA9-A13D-3CDD60BB9A5D}" type="pres">
      <dgm:prSet presAssocID="{3B11A4DB-C2C6-4E4C-9C73-4CC844837521}" presName="background2" presStyleLbl="node2" presStyleIdx="0" presStyleCnt="2"/>
      <dgm:spPr/>
    </dgm:pt>
    <dgm:pt modelId="{850C4D81-F297-45E9-8905-2A13C5098D86}" type="pres">
      <dgm:prSet presAssocID="{3B11A4DB-C2C6-4E4C-9C73-4CC844837521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7235D01-2999-42AA-B04B-EF959BE3F377}" type="pres">
      <dgm:prSet presAssocID="{3B11A4DB-C2C6-4E4C-9C73-4CC844837521}" presName="hierChild3" presStyleCnt="0"/>
      <dgm:spPr/>
    </dgm:pt>
    <dgm:pt modelId="{1DE4617B-51D0-4628-A4FF-85AB6B4D2C42}" type="pres">
      <dgm:prSet presAssocID="{F1D3C72E-A01A-4D9D-A549-D361AB09F85F}" presName="Name17" presStyleLbl="parChTrans1D3" presStyleIdx="0" presStyleCnt="5"/>
      <dgm:spPr/>
      <dgm:t>
        <a:bodyPr/>
        <a:lstStyle/>
        <a:p>
          <a:endParaRPr lang="cs-CZ"/>
        </a:p>
      </dgm:t>
    </dgm:pt>
    <dgm:pt modelId="{F84BA6BD-79EE-40EC-A7B7-80C31E993D89}" type="pres">
      <dgm:prSet presAssocID="{5667E5EC-8D36-4E37-8D77-08858C54D39E}" presName="hierRoot3" presStyleCnt="0"/>
      <dgm:spPr/>
    </dgm:pt>
    <dgm:pt modelId="{73E5FDBB-5F8E-41E8-8C6E-2442E731867B}" type="pres">
      <dgm:prSet presAssocID="{5667E5EC-8D36-4E37-8D77-08858C54D39E}" presName="composite3" presStyleCnt="0"/>
      <dgm:spPr/>
    </dgm:pt>
    <dgm:pt modelId="{B99616AB-2AE2-4F28-8FDF-4FADE505DF56}" type="pres">
      <dgm:prSet presAssocID="{5667E5EC-8D36-4E37-8D77-08858C54D39E}" presName="background3" presStyleLbl="node3" presStyleIdx="0" presStyleCnt="5"/>
      <dgm:spPr/>
    </dgm:pt>
    <dgm:pt modelId="{9F46D2F1-E287-4E06-B862-73E44B2CDDD0}" type="pres">
      <dgm:prSet presAssocID="{5667E5EC-8D36-4E37-8D77-08858C54D39E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76A4AD-74D3-4931-B96B-24F02EFC41A9}" type="pres">
      <dgm:prSet presAssocID="{5667E5EC-8D36-4E37-8D77-08858C54D39E}" presName="hierChild4" presStyleCnt="0"/>
      <dgm:spPr/>
    </dgm:pt>
    <dgm:pt modelId="{5D220A22-C1A0-40E0-846C-E845E51BE057}" type="pres">
      <dgm:prSet presAssocID="{16B7A4B9-1D98-4C59-91C9-9F3675B99602}" presName="Name23" presStyleLbl="parChTrans1D4" presStyleIdx="0" presStyleCnt="6"/>
      <dgm:spPr/>
      <dgm:t>
        <a:bodyPr/>
        <a:lstStyle/>
        <a:p>
          <a:endParaRPr lang="cs-CZ"/>
        </a:p>
      </dgm:t>
    </dgm:pt>
    <dgm:pt modelId="{69096C21-C09B-4AC1-82CC-DC7CAA7C33DA}" type="pres">
      <dgm:prSet presAssocID="{38EC0C5A-8B25-4DAA-996F-23A9D02A85EE}" presName="hierRoot4" presStyleCnt="0"/>
      <dgm:spPr/>
    </dgm:pt>
    <dgm:pt modelId="{C6D3642E-A935-452E-96CF-C680546903AC}" type="pres">
      <dgm:prSet presAssocID="{38EC0C5A-8B25-4DAA-996F-23A9D02A85EE}" presName="composite4" presStyleCnt="0"/>
      <dgm:spPr/>
    </dgm:pt>
    <dgm:pt modelId="{C1687903-3BD7-47F8-9482-5F0EB12C0FEE}" type="pres">
      <dgm:prSet presAssocID="{38EC0C5A-8B25-4DAA-996F-23A9D02A85EE}" presName="background4" presStyleLbl="node4" presStyleIdx="0" presStyleCnt="6"/>
      <dgm:spPr/>
    </dgm:pt>
    <dgm:pt modelId="{CBF3E963-C7FB-44FD-809B-D41B976F53DF}" type="pres">
      <dgm:prSet presAssocID="{38EC0C5A-8B25-4DAA-996F-23A9D02A85EE}" presName="text4" presStyleLbl="fgAcc4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E5B38D-327B-4A50-BE30-7D77FBBB617C}" type="pres">
      <dgm:prSet presAssocID="{38EC0C5A-8B25-4DAA-996F-23A9D02A85EE}" presName="hierChild5" presStyleCnt="0"/>
      <dgm:spPr/>
    </dgm:pt>
    <dgm:pt modelId="{1186E108-BF1B-442F-9556-4B15A78E1634}" type="pres">
      <dgm:prSet presAssocID="{C9DDCC2D-A7AC-4849-B25A-2EC7993DD67D}" presName="Name23" presStyleLbl="parChTrans1D4" presStyleIdx="1" presStyleCnt="6"/>
      <dgm:spPr/>
      <dgm:t>
        <a:bodyPr/>
        <a:lstStyle/>
        <a:p>
          <a:endParaRPr lang="cs-CZ"/>
        </a:p>
      </dgm:t>
    </dgm:pt>
    <dgm:pt modelId="{3AF8C129-10ED-4321-A55F-BA86C8B7BEBB}" type="pres">
      <dgm:prSet presAssocID="{D517C689-4CD8-4541-AF31-61E1D345C662}" presName="hierRoot4" presStyleCnt="0"/>
      <dgm:spPr/>
    </dgm:pt>
    <dgm:pt modelId="{C102EE65-11C2-447C-8E41-C8A4FC4EFF60}" type="pres">
      <dgm:prSet presAssocID="{D517C689-4CD8-4541-AF31-61E1D345C662}" presName="composite4" presStyleCnt="0"/>
      <dgm:spPr/>
    </dgm:pt>
    <dgm:pt modelId="{8875A9F1-3BDF-4211-BB28-47B48F04AB46}" type="pres">
      <dgm:prSet presAssocID="{D517C689-4CD8-4541-AF31-61E1D345C662}" presName="background4" presStyleLbl="node4" presStyleIdx="1" presStyleCnt="6"/>
      <dgm:spPr/>
    </dgm:pt>
    <dgm:pt modelId="{E485B653-DFA7-41B8-BB08-86FBFB733C1D}" type="pres">
      <dgm:prSet presAssocID="{D517C689-4CD8-4541-AF31-61E1D345C662}" presName="text4" presStyleLbl="fgAcc4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ADF5B8-BDAC-403D-8CDD-01CDA1E9BEFF}" type="pres">
      <dgm:prSet presAssocID="{D517C689-4CD8-4541-AF31-61E1D345C662}" presName="hierChild5" presStyleCnt="0"/>
      <dgm:spPr/>
    </dgm:pt>
    <dgm:pt modelId="{EB60FE83-751E-4560-B9FB-5363B2F0F44C}" type="pres">
      <dgm:prSet presAssocID="{4E99778C-A101-4D58-8DEA-D8F84F14F7E5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B7ED93B-31E8-4BC9-935B-9DD273BD5F07}" type="pres">
      <dgm:prSet presAssocID="{6EF3CC0C-1E4A-4040-85AE-A634BDBEADD6}" presName="hierRoot3" presStyleCnt="0"/>
      <dgm:spPr/>
    </dgm:pt>
    <dgm:pt modelId="{070B15C3-68EE-4985-B35B-41B57FA456D1}" type="pres">
      <dgm:prSet presAssocID="{6EF3CC0C-1E4A-4040-85AE-A634BDBEADD6}" presName="composite3" presStyleCnt="0"/>
      <dgm:spPr/>
    </dgm:pt>
    <dgm:pt modelId="{8D4B087A-C00C-401D-B97E-EAB3F84CCB4F}" type="pres">
      <dgm:prSet presAssocID="{6EF3CC0C-1E4A-4040-85AE-A634BDBEADD6}" presName="background3" presStyleLbl="node3" presStyleIdx="1" presStyleCnt="5"/>
      <dgm:spPr/>
    </dgm:pt>
    <dgm:pt modelId="{B90C268D-92AB-462F-999F-A67AC192617D}" type="pres">
      <dgm:prSet presAssocID="{6EF3CC0C-1E4A-4040-85AE-A634BDBEADD6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91FD2C-C558-4AAB-8F70-9C54427BD7A2}" type="pres">
      <dgm:prSet presAssocID="{6EF3CC0C-1E4A-4040-85AE-A634BDBEADD6}" presName="hierChild4" presStyleCnt="0"/>
      <dgm:spPr/>
    </dgm:pt>
    <dgm:pt modelId="{E177CD5C-1770-4A05-9921-70F1BC5FB621}" type="pres">
      <dgm:prSet presAssocID="{B3C999DC-266E-4F2F-AEAC-7D8CB905D758}" presName="Name10" presStyleLbl="parChTrans1D2" presStyleIdx="1" presStyleCnt="2"/>
      <dgm:spPr/>
      <dgm:t>
        <a:bodyPr/>
        <a:lstStyle/>
        <a:p>
          <a:endParaRPr lang="cs-CZ"/>
        </a:p>
      </dgm:t>
    </dgm:pt>
    <dgm:pt modelId="{D179177D-37C8-4166-B04B-5BC5B48C1D67}" type="pres">
      <dgm:prSet presAssocID="{D7212DED-1B31-442F-9FDF-A8FAABF213C7}" presName="hierRoot2" presStyleCnt="0"/>
      <dgm:spPr/>
    </dgm:pt>
    <dgm:pt modelId="{084291C1-06A8-42A5-981D-80543E732C02}" type="pres">
      <dgm:prSet presAssocID="{D7212DED-1B31-442F-9FDF-A8FAABF213C7}" presName="composite2" presStyleCnt="0"/>
      <dgm:spPr/>
    </dgm:pt>
    <dgm:pt modelId="{E85C4374-BBC8-4C2B-89FF-E7D626DFB679}" type="pres">
      <dgm:prSet presAssocID="{D7212DED-1B31-442F-9FDF-A8FAABF213C7}" presName="background2" presStyleLbl="node2" presStyleIdx="1" presStyleCnt="2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</dgm:pt>
    <dgm:pt modelId="{749AD09B-3922-415C-8DD1-73446A3C72F3}" type="pres">
      <dgm:prSet presAssocID="{D7212DED-1B31-442F-9FDF-A8FAABF213C7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F8FE1D-408D-44AC-8834-C3A627ADA5D7}" type="pres">
      <dgm:prSet presAssocID="{D7212DED-1B31-442F-9FDF-A8FAABF213C7}" presName="hierChild3" presStyleCnt="0"/>
      <dgm:spPr/>
    </dgm:pt>
    <dgm:pt modelId="{630F4799-D037-4653-8770-9E698BCA03F7}" type="pres">
      <dgm:prSet presAssocID="{E71E348E-75D9-4935-B4B1-7A33A3FFA6D1}" presName="Name17" presStyleLbl="parChTrans1D3" presStyleIdx="2" presStyleCnt="5"/>
      <dgm:spPr/>
      <dgm:t>
        <a:bodyPr/>
        <a:lstStyle/>
        <a:p>
          <a:endParaRPr lang="cs-CZ"/>
        </a:p>
      </dgm:t>
    </dgm:pt>
    <dgm:pt modelId="{A73FD9ED-22AE-42F4-A8CA-9309C16E74D2}" type="pres">
      <dgm:prSet presAssocID="{98E8C5DB-F295-4643-B189-0D4C617A7FB9}" presName="hierRoot3" presStyleCnt="0"/>
      <dgm:spPr/>
    </dgm:pt>
    <dgm:pt modelId="{CE3DEFE4-4AA7-4F83-9AD4-4E754DC470A4}" type="pres">
      <dgm:prSet presAssocID="{98E8C5DB-F295-4643-B189-0D4C617A7FB9}" presName="composite3" presStyleCnt="0"/>
      <dgm:spPr/>
    </dgm:pt>
    <dgm:pt modelId="{D2707295-D0A5-4E2A-A179-FE3F1CD27882}" type="pres">
      <dgm:prSet presAssocID="{98E8C5DB-F295-4643-B189-0D4C617A7FB9}" presName="background3" presStyleLbl="node3" presStyleIdx="2" presStyleCnt="5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</dgm:pt>
    <dgm:pt modelId="{2FC02D5D-F7EE-4863-8351-249387438F7D}" type="pres">
      <dgm:prSet presAssocID="{98E8C5DB-F295-4643-B189-0D4C617A7FB9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57D240-F1E8-4EA0-B737-74825FE123A6}" type="pres">
      <dgm:prSet presAssocID="{98E8C5DB-F295-4643-B189-0D4C617A7FB9}" presName="hierChild4" presStyleCnt="0"/>
      <dgm:spPr/>
    </dgm:pt>
    <dgm:pt modelId="{2437FEE6-D57D-4A03-BFE1-8CCE222C266C}" type="pres">
      <dgm:prSet presAssocID="{772D58D4-D05E-40BD-8592-B476E335F3FF}" presName="Name23" presStyleLbl="parChTrans1D4" presStyleIdx="2" presStyleCnt="6"/>
      <dgm:spPr/>
      <dgm:t>
        <a:bodyPr/>
        <a:lstStyle/>
        <a:p>
          <a:endParaRPr lang="cs-CZ"/>
        </a:p>
      </dgm:t>
    </dgm:pt>
    <dgm:pt modelId="{AE3015F7-50C3-46E8-8BEF-C4D9A1FBD8B9}" type="pres">
      <dgm:prSet presAssocID="{6DA5BB4E-BABA-448B-BDC5-32FEA8C5E682}" presName="hierRoot4" presStyleCnt="0"/>
      <dgm:spPr/>
    </dgm:pt>
    <dgm:pt modelId="{8B7EAF6E-AE20-4E10-A54E-A7EE2485FC97}" type="pres">
      <dgm:prSet presAssocID="{6DA5BB4E-BABA-448B-BDC5-32FEA8C5E682}" presName="composite4" presStyleCnt="0"/>
      <dgm:spPr/>
    </dgm:pt>
    <dgm:pt modelId="{E86CE762-F14C-4629-A6D5-F12DF09F18F4}" type="pres">
      <dgm:prSet presAssocID="{6DA5BB4E-BABA-448B-BDC5-32FEA8C5E682}" presName="background4" presStyleLbl="node4" presStyleIdx="2" presStyleCnt="6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</dgm:pt>
    <dgm:pt modelId="{8D018C07-7051-45B6-B8C9-FCCA9C399D92}" type="pres">
      <dgm:prSet presAssocID="{6DA5BB4E-BABA-448B-BDC5-32FEA8C5E682}" presName="text4" presStyleLbl="fgAcc4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10EF1E-33A5-4F46-A38A-61BBCD8CE70F}" type="pres">
      <dgm:prSet presAssocID="{6DA5BB4E-BABA-448B-BDC5-32FEA8C5E682}" presName="hierChild5" presStyleCnt="0"/>
      <dgm:spPr/>
    </dgm:pt>
    <dgm:pt modelId="{ADCA22C8-839F-4337-90E1-DCFE46B10E21}" type="pres">
      <dgm:prSet presAssocID="{64371B7D-3314-42F0-8AE4-AE5BF9BAAD1A}" presName="Name23" presStyleLbl="parChTrans1D4" presStyleIdx="3" presStyleCnt="6"/>
      <dgm:spPr/>
      <dgm:t>
        <a:bodyPr/>
        <a:lstStyle/>
        <a:p>
          <a:endParaRPr lang="cs-CZ"/>
        </a:p>
      </dgm:t>
    </dgm:pt>
    <dgm:pt modelId="{C0DC7915-B2C8-442B-860A-243B9F33D9CE}" type="pres">
      <dgm:prSet presAssocID="{AECB3E53-86CC-4ECF-AFDA-B6B770ED4343}" presName="hierRoot4" presStyleCnt="0"/>
      <dgm:spPr/>
    </dgm:pt>
    <dgm:pt modelId="{F1346A7D-6804-4B30-A1CB-8D20AB086EE3}" type="pres">
      <dgm:prSet presAssocID="{AECB3E53-86CC-4ECF-AFDA-B6B770ED4343}" presName="composite4" presStyleCnt="0"/>
      <dgm:spPr/>
    </dgm:pt>
    <dgm:pt modelId="{DFEDE0DB-E35D-4A20-8D6E-6E98E31A4EEE}" type="pres">
      <dgm:prSet presAssocID="{AECB3E53-86CC-4ECF-AFDA-B6B770ED4343}" presName="background4" presStyleLbl="node4" presStyleIdx="3" presStyleCnt="6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</dgm:pt>
    <dgm:pt modelId="{4A60065B-95B6-4082-8E3E-A943548405EF}" type="pres">
      <dgm:prSet presAssocID="{AECB3E53-86CC-4ECF-AFDA-B6B770ED4343}" presName="text4" presStyleLbl="fgAcc4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B1994A-9D81-413B-9677-DC4D6361224A}" type="pres">
      <dgm:prSet presAssocID="{AECB3E53-86CC-4ECF-AFDA-B6B770ED4343}" presName="hierChild5" presStyleCnt="0"/>
      <dgm:spPr/>
    </dgm:pt>
    <dgm:pt modelId="{075D44C6-6604-45E0-8ED5-9EA90E49DEC0}" type="pres">
      <dgm:prSet presAssocID="{E599CE8A-9E9F-43E2-B33B-368E0396B7D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F8CE0D07-5576-40CC-8E56-42D7F6BA7E58}" type="pres">
      <dgm:prSet presAssocID="{3A473AA2-0BDC-4828-8401-2C4DBB9A3382}" presName="hierRoot3" presStyleCnt="0"/>
      <dgm:spPr/>
    </dgm:pt>
    <dgm:pt modelId="{B3631FF6-D0F9-402F-A39D-CB6C4C1A83C1}" type="pres">
      <dgm:prSet presAssocID="{3A473AA2-0BDC-4828-8401-2C4DBB9A3382}" presName="composite3" presStyleCnt="0"/>
      <dgm:spPr/>
    </dgm:pt>
    <dgm:pt modelId="{24E5B283-D93F-4475-98E3-23EC9BEEB889}" type="pres">
      <dgm:prSet presAssocID="{3A473AA2-0BDC-4828-8401-2C4DBB9A3382}" presName="background3" presStyleLbl="node3" presStyleIdx="3" presStyleCnt="5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</dgm:pt>
    <dgm:pt modelId="{A1925B2D-1AD2-4362-8D62-DF7DFE0DC02A}" type="pres">
      <dgm:prSet presAssocID="{3A473AA2-0BDC-4828-8401-2C4DBB9A3382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36E61F-3CD6-44CA-BD49-D3DB70F4FEDC}" type="pres">
      <dgm:prSet presAssocID="{3A473AA2-0BDC-4828-8401-2C4DBB9A3382}" presName="hierChild4" presStyleCnt="0"/>
      <dgm:spPr/>
    </dgm:pt>
    <dgm:pt modelId="{3A18512C-B487-4514-B59F-BFE3AECDF244}" type="pres">
      <dgm:prSet presAssocID="{ED517DA9-31EF-41B6-B83F-114B8704DC14}" presName="Name23" presStyleLbl="parChTrans1D4" presStyleIdx="4" presStyleCnt="6"/>
      <dgm:spPr/>
      <dgm:t>
        <a:bodyPr/>
        <a:lstStyle/>
        <a:p>
          <a:endParaRPr lang="cs-CZ"/>
        </a:p>
      </dgm:t>
    </dgm:pt>
    <dgm:pt modelId="{8DEDE37E-1C7C-4535-B614-FE9D2B0047A6}" type="pres">
      <dgm:prSet presAssocID="{9A919C8D-A4AD-47DC-99C3-84D4758B7F2D}" presName="hierRoot4" presStyleCnt="0"/>
      <dgm:spPr/>
    </dgm:pt>
    <dgm:pt modelId="{DD95C309-7F86-46ED-A2DD-3BABB12684E3}" type="pres">
      <dgm:prSet presAssocID="{9A919C8D-A4AD-47DC-99C3-84D4758B7F2D}" presName="composite4" presStyleCnt="0"/>
      <dgm:spPr/>
    </dgm:pt>
    <dgm:pt modelId="{4922EB3B-CC33-4D30-94F2-B6BC78C1FFDC}" type="pres">
      <dgm:prSet presAssocID="{9A919C8D-A4AD-47DC-99C3-84D4758B7F2D}" presName="background4" presStyleLbl="node4" presStyleIdx="4" presStyleCnt="6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101705E-1A75-43F4-A3DC-88F9ACA2CB9C}" type="pres">
      <dgm:prSet presAssocID="{9A919C8D-A4AD-47DC-99C3-84D4758B7F2D}" presName="text4" presStyleLbl="fgAcc4" presStyleIdx="4" presStyleCnt="6" custLinFactNeighborX="390" custLinFactNeighborY="190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DE29337-94B2-4EAB-9126-5E539F7D7DC8}" type="pres">
      <dgm:prSet presAssocID="{9A919C8D-A4AD-47DC-99C3-84D4758B7F2D}" presName="hierChild5" presStyleCnt="0"/>
      <dgm:spPr/>
    </dgm:pt>
    <dgm:pt modelId="{5780DCBE-CF28-4626-B8E4-7A7F5C0BFB6F}" type="pres">
      <dgm:prSet presAssocID="{04A33216-CDF6-44D5-B025-6791BC75EA7D}" presName="Name17" presStyleLbl="parChTrans1D3" presStyleIdx="4" presStyleCnt="5"/>
      <dgm:spPr/>
      <dgm:t>
        <a:bodyPr/>
        <a:lstStyle/>
        <a:p>
          <a:endParaRPr lang="cs-CZ"/>
        </a:p>
      </dgm:t>
    </dgm:pt>
    <dgm:pt modelId="{73EEB7F5-9E86-4B81-B1F7-1B8EB7779A11}" type="pres">
      <dgm:prSet presAssocID="{E516FED7-1CB8-479D-9532-96325F656955}" presName="hierRoot3" presStyleCnt="0"/>
      <dgm:spPr/>
    </dgm:pt>
    <dgm:pt modelId="{99A1FEA1-A207-4E73-AC32-C9B8B87C2095}" type="pres">
      <dgm:prSet presAssocID="{E516FED7-1CB8-479D-9532-96325F656955}" presName="composite3" presStyleCnt="0"/>
      <dgm:spPr/>
    </dgm:pt>
    <dgm:pt modelId="{DC3BB8D0-BFFF-489B-B62F-20B6A93AA9CD}" type="pres">
      <dgm:prSet presAssocID="{E516FED7-1CB8-479D-9532-96325F656955}" presName="background3" presStyleLbl="node3" presStyleIdx="4" presStyleCnt="5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</dgm:pt>
    <dgm:pt modelId="{38E8591D-BDC8-4B1B-BD4C-92727A883E57}" type="pres">
      <dgm:prSet presAssocID="{E516FED7-1CB8-479D-9532-96325F656955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D7137C-F892-425B-ADD7-8316BC254D94}" type="pres">
      <dgm:prSet presAssocID="{E516FED7-1CB8-479D-9532-96325F656955}" presName="hierChild4" presStyleCnt="0"/>
      <dgm:spPr/>
    </dgm:pt>
    <dgm:pt modelId="{86EF632B-CA17-42C1-9FBB-A60CAA076206}" type="pres">
      <dgm:prSet presAssocID="{666A16E8-CC6C-4662-A9C6-41F529E5C1AA}" presName="Name23" presStyleLbl="parChTrans1D4" presStyleIdx="5" presStyleCnt="6"/>
      <dgm:spPr/>
      <dgm:t>
        <a:bodyPr/>
        <a:lstStyle/>
        <a:p>
          <a:endParaRPr lang="cs-CZ"/>
        </a:p>
      </dgm:t>
    </dgm:pt>
    <dgm:pt modelId="{1E9CD7EF-5ECE-4AFC-8F2B-6DDA814CA50A}" type="pres">
      <dgm:prSet presAssocID="{CF09F066-3BF1-47C4-AABB-38A022B24AEB}" presName="hierRoot4" presStyleCnt="0"/>
      <dgm:spPr/>
    </dgm:pt>
    <dgm:pt modelId="{D75E66D1-3563-4026-96C4-A9E482985702}" type="pres">
      <dgm:prSet presAssocID="{CF09F066-3BF1-47C4-AABB-38A022B24AEB}" presName="composite4" presStyleCnt="0"/>
      <dgm:spPr/>
    </dgm:pt>
    <dgm:pt modelId="{79AB7DE1-5E18-414E-830C-A3FEC294F06A}" type="pres">
      <dgm:prSet presAssocID="{CF09F066-3BF1-47C4-AABB-38A022B24AEB}" presName="background4" presStyleLbl="node4" presStyleIdx="5" presStyleCnt="6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</dgm:pt>
    <dgm:pt modelId="{710789D7-8EB5-4A95-9EDF-99FB599BFA60}" type="pres">
      <dgm:prSet presAssocID="{CF09F066-3BF1-47C4-AABB-38A022B24AEB}" presName="text4" presStyleLbl="fgAcc4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E5AE61-47FA-414C-B0C3-500394910D11}" type="pres">
      <dgm:prSet presAssocID="{CF09F066-3BF1-47C4-AABB-38A022B24AEB}" presName="hierChild5" presStyleCnt="0"/>
      <dgm:spPr/>
    </dgm:pt>
  </dgm:ptLst>
  <dgm:cxnLst>
    <dgm:cxn modelId="{4F2B45BA-B3B2-4C5F-A4A1-A806C3C22EB3}" srcId="{D7212DED-1B31-442F-9FDF-A8FAABF213C7}" destId="{98E8C5DB-F295-4643-B189-0D4C617A7FB9}" srcOrd="0" destOrd="0" parTransId="{E71E348E-75D9-4935-B4B1-7A33A3FFA6D1}" sibTransId="{642E18A7-0134-4D1E-8FAD-F85EA442A648}"/>
    <dgm:cxn modelId="{80BAE8D0-EDDC-4765-B1B4-8F4409BFF8A7}" type="presOf" srcId="{3A473AA2-0BDC-4828-8401-2C4DBB9A3382}" destId="{A1925B2D-1AD2-4362-8D62-DF7DFE0DC02A}" srcOrd="0" destOrd="0" presId="urn:microsoft.com/office/officeart/2005/8/layout/hierarchy1"/>
    <dgm:cxn modelId="{7AA90A9D-D0AE-4140-BF20-88AB51F285FF}" srcId="{A32BB319-CF7D-4489-8086-5C457AF4A756}" destId="{3B11A4DB-C2C6-4E4C-9C73-4CC844837521}" srcOrd="0" destOrd="0" parTransId="{3A44A486-8492-447B-9540-1DE7678519CC}" sibTransId="{BFAF30E3-4640-4445-A61D-B2ADEDBC43DE}"/>
    <dgm:cxn modelId="{B214D596-05DF-4CD2-A0C7-B45D6A0D81DC}" srcId="{A32BB319-CF7D-4489-8086-5C457AF4A756}" destId="{D7212DED-1B31-442F-9FDF-A8FAABF213C7}" srcOrd="1" destOrd="0" parTransId="{B3C999DC-266E-4F2F-AEAC-7D8CB905D758}" sibTransId="{68AD0A79-E8B1-4748-A084-A3A0A70A839E}"/>
    <dgm:cxn modelId="{09C39A24-3078-4439-9059-CDEF2AF14BBF}" type="presOf" srcId="{7A09EC83-6813-4088-A7AE-FE6638BFAE5D}" destId="{384C9CC1-21B8-4FA0-A3A4-1D16DD2B49FA}" srcOrd="0" destOrd="0" presId="urn:microsoft.com/office/officeart/2005/8/layout/hierarchy1"/>
    <dgm:cxn modelId="{C391AE09-A691-4886-AC33-0BFBAAE0148A}" srcId="{5667E5EC-8D36-4E37-8D77-08858C54D39E}" destId="{38EC0C5A-8B25-4DAA-996F-23A9D02A85EE}" srcOrd="0" destOrd="0" parTransId="{16B7A4B9-1D98-4C59-91C9-9F3675B99602}" sibTransId="{FF95945B-3FE9-4812-9512-D13917962AA7}"/>
    <dgm:cxn modelId="{8821B49D-F2ED-40BA-AF9B-A0092BCDA1D4}" type="presOf" srcId="{64371B7D-3314-42F0-8AE4-AE5BF9BAAD1A}" destId="{ADCA22C8-839F-4337-90E1-DCFE46B10E21}" srcOrd="0" destOrd="0" presId="urn:microsoft.com/office/officeart/2005/8/layout/hierarchy1"/>
    <dgm:cxn modelId="{F910AF05-3B90-43AF-B289-A569320B6F27}" type="presOf" srcId="{B3C999DC-266E-4F2F-AEAC-7D8CB905D758}" destId="{E177CD5C-1770-4A05-9921-70F1BC5FB621}" srcOrd="0" destOrd="0" presId="urn:microsoft.com/office/officeart/2005/8/layout/hierarchy1"/>
    <dgm:cxn modelId="{98C1E865-6610-475C-BEBF-8E0C29A0A099}" type="presOf" srcId="{772D58D4-D05E-40BD-8592-B476E335F3FF}" destId="{2437FEE6-D57D-4A03-BFE1-8CCE222C266C}" srcOrd="0" destOrd="0" presId="urn:microsoft.com/office/officeart/2005/8/layout/hierarchy1"/>
    <dgm:cxn modelId="{E6592FF6-6A2F-420D-A8BC-E9C16F18FD00}" srcId="{5667E5EC-8D36-4E37-8D77-08858C54D39E}" destId="{D517C689-4CD8-4541-AF31-61E1D345C662}" srcOrd="1" destOrd="0" parTransId="{C9DDCC2D-A7AC-4849-B25A-2EC7993DD67D}" sibTransId="{06338E8D-01B4-4523-9CA5-284B2E04C290}"/>
    <dgm:cxn modelId="{77CF55D2-3E91-4D74-991F-5E7DEC00A596}" srcId="{98E8C5DB-F295-4643-B189-0D4C617A7FB9}" destId="{AECB3E53-86CC-4ECF-AFDA-B6B770ED4343}" srcOrd="1" destOrd="0" parTransId="{64371B7D-3314-42F0-8AE4-AE5BF9BAAD1A}" sibTransId="{123EA3E9-E47B-41C6-B863-FA846C738F94}"/>
    <dgm:cxn modelId="{2933EE1A-8311-449B-BAD6-833E77E9DC4F}" srcId="{D7212DED-1B31-442F-9FDF-A8FAABF213C7}" destId="{E516FED7-1CB8-479D-9532-96325F656955}" srcOrd="2" destOrd="0" parTransId="{04A33216-CDF6-44D5-B025-6791BC75EA7D}" sibTransId="{93DD92CE-F82A-4C7B-817E-029427F8F9A4}"/>
    <dgm:cxn modelId="{9C5326ED-849C-4379-84DD-D354A31E3FD8}" srcId="{3B11A4DB-C2C6-4E4C-9C73-4CC844837521}" destId="{6EF3CC0C-1E4A-4040-85AE-A634BDBEADD6}" srcOrd="1" destOrd="0" parTransId="{4E99778C-A101-4D58-8DEA-D8F84F14F7E5}" sibTransId="{D39D1C67-9455-413C-B856-57350A6E21F4}"/>
    <dgm:cxn modelId="{88E36842-A7AB-4D06-9075-00D3E8767A7D}" srcId="{7A09EC83-6813-4088-A7AE-FE6638BFAE5D}" destId="{A32BB319-CF7D-4489-8086-5C457AF4A756}" srcOrd="0" destOrd="0" parTransId="{3DC3327E-9A0F-4435-8BE5-970B51C8C9A0}" sibTransId="{493CD5CB-94E3-4998-886B-34BC61CF1B7B}"/>
    <dgm:cxn modelId="{F7B43048-30CB-4A72-B17E-65F9AC727319}" type="presOf" srcId="{C9DDCC2D-A7AC-4849-B25A-2EC7993DD67D}" destId="{1186E108-BF1B-442F-9556-4B15A78E1634}" srcOrd="0" destOrd="0" presId="urn:microsoft.com/office/officeart/2005/8/layout/hierarchy1"/>
    <dgm:cxn modelId="{A2D37C6F-B8FB-417F-879D-6DE2F4E8CF53}" type="presOf" srcId="{CF09F066-3BF1-47C4-AABB-38A022B24AEB}" destId="{710789D7-8EB5-4A95-9EDF-99FB599BFA60}" srcOrd="0" destOrd="0" presId="urn:microsoft.com/office/officeart/2005/8/layout/hierarchy1"/>
    <dgm:cxn modelId="{84F1EC44-2C6A-401B-9B93-BA1E1DABC873}" type="presOf" srcId="{3A44A486-8492-447B-9540-1DE7678519CC}" destId="{DA3ABEEF-3D6D-4899-B8C0-A52865187DC2}" srcOrd="0" destOrd="0" presId="urn:microsoft.com/office/officeart/2005/8/layout/hierarchy1"/>
    <dgm:cxn modelId="{C5545584-571E-4636-A2CB-99EB41BEBAF6}" srcId="{3A473AA2-0BDC-4828-8401-2C4DBB9A3382}" destId="{9A919C8D-A4AD-47DC-99C3-84D4758B7F2D}" srcOrd="0" destOrd="0" parTransId="{ED517DA9-31EF-41B6-B83F-114B8704DC14}" sibTransId="{54958DCB-ED2B-4061-ACD8-C9C053414376}"/>
    <dgm:cxn modelId="{09CD0A7E-CD12-4D04-9CD6-57F8CFD127DC}" srcId="{3B11A4DB-C2C6-4E4C-9C73-4CC844837521}" destId="{5667E5EC-8D36-4E37-8D77-08858C54D39E}" srcOrd="0" destOrd="0" parTransId="{F1D3C72E-A01A-4D9D-A549-D361AB09F85F}" sibTransId="{0452F05B-6EDF-46E6-BDA6-F7F600D43A32}"/>
    <dgm:cxn modelId="{5BEF7524-DB14-4794-8D68-391851626F26}" type="presOf" srcId="{AECB3E53-86CC-4ECF-AFDA-B6B770ED4343}" destId="{4A60065B-95B6-4082-8E3E-A943548405EF}" srcOrd="0" destOrd="0" presId="urn:microsoft.com/office/officeart/2005/8/layout/hierarchy1"/>
    <dgm:cxn modelId="{0194B91C-B5BF-4ECF-B87D-0C927C214781}" type="presOf" srcId="{F1D3C72E-A01A-4D9D-A549-D361AB09F85F}" destId="{1DE4617B-51D0-4628-A4FF-85AB6B4D2C42}" srcOrd="0" destOrd="0" presId="urn:microsoft.com/office/officeart/2005/8/layout/hierarchy1"/>
    <dgm:cxn modelId="{C30BD977-6857-47D7-8ADE-8A9C45B2F92C}" type="presOf" srcId="{D517C689-4CD8-4541-AF31-61E1D345C662}" destId="{E485B653-DFA7-41B8-BB08-86FBFB733C1D}" srcOrd="0" destOrd="0" presId="urn:microsoft.com/office/officeart/2005/8/layout/hierarchy1"/>
    <dgm:cxn modelId="{53ECBF50-3E7B-4B8B-8584-46DFA77451E8}" type="presOf" srcId="{E71E348E-75D9-4935-B4B1-7A33A3FFA6D1}" destId="{630F4799-D037-4653-8770-9E698BCA03F7}" srcOrd="0" destOrd="0" presId="urn:microsoft.com/office/officeart/2005/8/layout/hierarchy1"/>
    <dgm:cxn modelId="{9DDE0F63-AF94-46F6-9CA7-5433230E8EF0}" srcId="{D7212DED-1B31-442F-9FDF-A8FAABF213C7}" destId="{3A473AA2-0BDC-4828-8401-2C4DBB9A3382}" srcOrd="1" destOrd="0" parTransId="{E599CE8A-9E9F-43E2-B33B-368E0396B7D6}" sibTransId="{0CC6F28D-8F9A-4521-AC9D-BD8F383061D4}"/>
    <dgm:cxn modelId="{9647AB30-C40D-4A3D-9DEC-5B8B324DAAF0}" type="presOf" srcId="{E516FED7-1CB8-479D-9532-96325F656955}" destId="{38E8591D-BDC8-4B1B-BD4C-92727A883E57}" srcOrd="0" destOrd="0" presId="urn:microsoft.com/office/officeart/2005/8/layout/hierarchy1"/>
    <dgm:cxn modelId="{9709FB1A-00E6-46A4-880B-2A6674D6B117}" srcId="{E516FED7-1CB8-479D-9532-96325F656955}" destId="{CF09F066-3BF1-47C4-AABB-38A022B24AEB}" srcOrd="0" destOrd="0" parTransId="{666A16E8-CC6C-4662-A9C6-41F529E5C1AA}" sibTransId="{EC3DDDD6-DCDF-4A25-9210-87D75D1650A0}"/>
    <dgm:cxn modelId="{85F20BC2-C33E-4215-B686-89501885855F}" type="presOf" srcId="{666A16E8-CC6C-4662-A9C6-41F529E5C1AA}" destId="{86EF632B-CA17-42C1-9FBB-A60CAA076206}" srcOrd="0" destOrd="0" presId="urn:microsoft.com/office/officeart/2005/8/layout/hierarchy1"/>
    <dgm:cxn modelId="{08AD3475-F0BA-4772-B166-B1E303806F3C}" type="presOf" srcId="{3B11A4DB-C2C6-4E4C-9C73-4CC844837521}" destId="{850C4D81-F297-45E9-8905-2A13C5098D86}" srcOrd="0" destOrd="0" presId="urn:microsoft.com/office/officeart/2005/8/layout/hierarchy1"/>
    <dgm:cxn modelId="{8196A50B-7FBC-4969-9FC5-8BF5A88536D1}" type="presOf" srcId="{9A919C8D-A4AD-47DC-99C3-84D4758B7F2D}" destId="{7101705E-1A75-43F4-A3DC-88F9ACA2CB9C}" srcOrd="0" destOrd="0" presId="urn:microsoft.com/office/officeart/2005/8/layout/hierarchy1"/>
    <dgm:cxn modelId="{39478454-588E-4196-9ACB-89D9123D0167}" type="presOf" srcId="{04A33216-CDF6-44D5-B025-6791BC75EA7D}" destId="{5780DCBE-CF28-4626-B8E4-7A7F5C0BFB6F}" srcOrd="0" destOrd="0" presId="urn:microsoft.com/office/officeart/2005/8/layout/hierarchy1"/>
    <dgm:cxn modelId="{CD48B4FC-AABA-4CB2-9A0D-9239C8BBCCFF}" type="presOf" srcId="{16B7A4B9-1D98-4C59-91C9-9F3675B99602}" destId="{5D220A22-C1A0-40E0-846C-E845E51BE057}" srcOrd="0" destOrd="0" presId="urn:microsoft.com/office/officeart/2005/8/layout/hierarchy1"/>
    <dgm:cxn modelId="{E3404B4A-C59A-4BF1-B75B-C143CC4BACAF}" type="presOf" srcId="{5667E5EC-8D36-4E37-8D77-08858C54D39E}" destId="{9F46D2F1-E287-4E06-B862-73E44B2CDDD0}" srcOrd="0" destOrd="0" presId="urn:microsoft.com/office/officeart/2005/8/layout/hierarchy1"/>
    <dgm:cxn modelId="{2D75BD50-B8C6-48D4-8C6B-ED84B4662185}" type="presOf" srcId="{6EF3CC0C-1E4A-4040-85AE-A634BDBEADD6}" destId="{B90C268D-92AB-462F-999F-A67AC192617D}" srcOrd="0" destOrd="0" presId="urn:microsoft.com/office/officeart/2005/8/layout/hierarchy1"/>
    <dgm:cxn modelId="{B9A6F346-1185-4B70-9746-B01125235EAE}" srcId="{98E8C5DB-F295-4643-B189-0D4C617A7FB9}" destId="{6DA5BB4E-BABA-448B-BDC5-32FEA8C5E682}" srcOrd="0" destOrd="0" parTransId="{772D58D4-D05E-40BD-8592-B476E335F3FF}" sibTransId="{0FEF87EB-4020-4EA2-BF7B-8D4B8D4DE872}"/>
    <dgm:cxn modelId="{3AA5016B-ED2E-40B9-B4F3-AD82EE8F9B00}" type="presOf" srcId="{38EC0C5A-8B25-4DAA-996F-23A9D02A85EE}" destId="{CBF3E963-C7FB-44FD-809B-D41B976F53DF}" srcOrd="0" destOrd="0" presId="urn:microsoft.com/office/officeart/2005/8/layout/hierarchy1"/>
    <dgm:cxn modelId="{864F9FA4-5F8F-45C3-B092-DABCE6FADF09}" type="presOf" srcId="{E599CE8A-9E9F-43E2-B33B-368E0396B7D6}" destId="{075D44C6-6604-45E0-8ED5-9EA90E49DEC0}" srcOrd="0" destOrd="0" presId="urn:microsoft.com/office/officeart/2005/8/layout/hierarchy1"/>
    <dgm:cxn modelId="{C37C9FD2-2C2A-4727-9D80-7ECAB5543FB8}" type="presOf" srcId="{A32BB319-CF7D-4489-8086-5C457AF4A756}" destId="{72BC218D-52D2-4E34-B1B7-AF89254F69CB}" srcOrd="0" destOrd="0" presId="urn:microsoft.com/office/officeart/2005/8/layout/hierarchy1"/>
    <dgm:cxn modelId="{71B600F6-8239-4A83-8BE9-64D6A29E1D0E}" type="presOf" srcId="{D7212DED-1B31-442F-9FDF-A8FAABF213C7}" destId="{749AD09B-3922-415C-8DD1-73446A3C72F3}" srcOrd="0" destOrd="0" presId="urn:microsoft.com/office/officeart/2005/8/layout/hierarchy1"/>
    <dgm:cxn modelId="{99A1E7D9-05DD-4775-ABC3-37D44CBA9E29}" type="presOf" srcId="{98E8C5DB-F295-4643-B189-0D4C617A7FB9}" destId="{2FC02D5D-F7EE-4863-8351-249387438F7D}" srcOrd="0" destOrd="0" presId="urn:microsoft.com/office/officeart/2005/8/layout/hierarchy1"/>
    <dgm:cxn modelId="{818CAB66-F89F-4E37-B9FC-B85904FDC8B9}" type="presOf" srcId="{6DA5BB4E-BABA-448B-BDC5-32FEA8C5E682}" destId="{8D018C07-7051-45B6-B8C9-FCCA9C399D92}" srcOrd="0" destOrd="0" presId="urn:microsoft.com/office/officeart/2005/8/layout/hierarchy1"/>
    <dgm:cxn modelId="{D5DD2FEC-19DA-4C92-BE43-976A88031CCD}" type="presOf" srcId="{ED517DA9-31EF-41B6-B83F-114B8704DC14}" destId="{3A18512C-B487-4514-B59F-BFE3AECDF244}" srcOrd="0" destOrd="0" presId="urn:microsoft.com/office/officeart/2005/8/layout/hierarchy1"/>
    <dgm:cxn modelId="{180F9BD1-61DD-46E3-8EC7-8060E68FFBE1}" type="presOf" srcId="{4E99778C-A101-4D58-8DEA-D8F84F14F7E5}" destId="{EB60FE83-751E-4560-B9FB-5363B2F0F44C}" srcOrd="0" destOrd="0" presId="urn:microsoft.com/office/officeart/2005/8/layout/hierarchy1"/>
    <dgm:cxn modelId="{37A059FD-25F3-4D2C-8A50-548F498AA326}" type="presParOf" srcId="{384C9CC1-21B8-4FA0-A3A4-1D16DD2B49FA}" destId="{E49E0DDB-C16D-4005-85FD-B93F50375D26}" srcOrd="0" destOrd="0" presId="urn:microsoft.com/office/officeart/2005/8/layout/hierarchy1"/>
    <dgm:cxn modelId="{5A14CB1E-A6C1-4776-BCEA-F268F01EA09E}" type="presParOf" srcId="{E49E0DDB-C16D-4005-85FD-B93F50375D26}" destId="{3929CF80-E0D8-4981-917C-F8DEEA2DBA40}" srcOrd="0" destOrd="0" presId="urn:microsoft.com/office/officeart/2005/8/layout/hierarchy1"/>
    <dgm:cxn modelId="{1196C4C7-B5F7-4E03-B3BF-9DE6351448D2}" type="presParOf" srcId="{3929CF80-E0D8-4981-917C-F8DEEA2DBA40}" destId="{5551922E-F030-4799-8C99-AC71A61EC911}" srcOrd="0" destOrd="0" presId="urn:microsoft.com/office/officeart/2005/8/layout/hierarchy1"/>
    <dgm:cxn modelId="{1F6D1FC8-18AD-464A-8DCD-6C8026128479}" type="presParOf" srcId="{3929CF80-E0D8-4981-917C-F8DEEA2DBA40}" destId="{72BC218D-52D2-4E34-B1B7-AF89254F69CB}" srcOrd="1" destOrd="0" presId="urn:microsoft.com/office/officeart/2005/8/layout/hierarchy1"/>
    <dgm:cxn modelId="{BE149164-9D79-485C-8EF4-23D5E71254A7}" type="presParOf" srcId="{E49E0DDB-C16D-4005-85FD-B93F50375D26}" destId="{136DA639-1E80-4D35-8484-40FED58CEB58}" srcOrd="1" destOrd="0" presId="urn:microsoft.com/office/officeart/2005/8/layout/hierarchy1"/>
    <dgm:cxn modelId="{8107DF6F-14C0-451E-AED3-66D283F4743B}" type="presParOf" srcId="{136DA639-1E80-4D35-8484-40FED58CEB58}" destId="{DA3ABEEF-3D6D-4899-B8C0-A52865187DC2}" srcOrd="0" destOrd="0" presId="urn:microsoft.com/office/officeart/2005/8/layout/hierarchy1"/>
    <dgm:cxn modelId="{EF86B2DA-909B-420B-8A88-640042526223}" type="presParOf" srcId="{136DA639-1E80-4D35-8484-40FED58CEB58}" destId="{A7410031-AA6F-4796-B8EA-B95BB577CCB7}" srcOrd="1" destOrd="0" presId="urn:microsoft.com/office/officeart/2005/8/layout/hierarchy1"/>
    <dgm:cxn modelId="{C478E6BE-05F6-4CE3-A7E6-F26BD973A9CA}" type="presParOf" srcId="{A7410031-AA6F-4796-B8EA-B95BB577CCB7}" destId="{5644D0B2-DBF3-40A2-A5EA-348E9453C60F}" srcOrd="0" destOrd="0" presId="urn:microsoft.com/office/officeart/2005/8/layout/hierarchy1"/>
    <dgm:cxn modelId="{98C552DA-6678-4CCE-986F-9C0833D2F78A}" type="presParOf" srcId="{5644D0B2-DBF3-40A2-A5EA-348E9453C60F}" destId="{2C19BC6A-C842-4FA9-A13D-3CDD60BB9A5D}" srcOrd="0" destOrd="0" presId="urn:microsoft.com/office/officeart/2005/8/layout/hierarchy1"/>
    <dgm:cxn modelId="{F714E48E-CFC8-436B-AB0D-33830C4545D2}" type="presParOf" srcId="{5644D0B2-DBF3-40A2-A5EA-348E9453C60F}" destId="{850C4D81-F297-45E9-8905-2A13C5098D86}" srcOrd="1" destOrd="0" presId="urn:microsoft.com/office/officeart/2005/8/layout/hierarchy1"/>
    <dgm:cxn modelId="{73D1E6CC-DFF2-4921-ADCA-D0EBE4D60A39}" type="presParOf" srcId="{A7410031-AA6F-4796-B8EA-B95BB577CCB7}" destId="{97235D01-2999-42AA-B04B-EF959BE3F377}" srcOrd="1" destOrd="0" presId="urn:microsoft.com/office/officeart/2005/8/layout/hierarchy1"/>
    <dgm:cxn modelId="{B9512BF7-641D-4DFD-B50F-51012E049A5F}" type="presParOf" srcId="{97235D01-2999-42AA-B04B-EF959BE3F377}" destId="{1DE4617B-51D0-4628-A4FF-85AB6B4D2C42}" srcOrd="0" destOrd="0" presId="urn:microsoft.com/office/officeart/2005/8/layout/hierarchy1"/>
    <dgm:cxn modelId="{925DAADC-378D-4AF3-B039-EE9C6AC5BC64}" type="presParOf" srcId="{97235D01-2999-42AA-B04B-EF959BE3F377}" destId="{F84BA6BD-79EE-40EC-A7B7-80C31E993D89}" srcOrd="1" destOrd="0" presId="urn:microsoft.com/office/officeart/2005/8/layout/hierarchy1"/>
    <dgm:cxn modelId="{906D6522-D561-488B-80EA-4C4272F7A880}" type="presParOf" srcId="{F84BA6BD-79EE-40EC-A7B7-80C31E993D89}" destId="{73E5FDBB-5F8E-41E8-8C6E-2442E731867B}" srcOrd="0" destOrd="0" presId="urn:microsoft.com/office/officeart/2005/8/layout/hierarchy1"/>
    <dgm:cxn modelId="{999CA873-0B18-4F03-BE0D-65A22703356A}" type="presParOf" srcId="{73E5FDBB-5F8E-41E8-8C6E-2442E731867B}" destId="{B99616AB-2AE2-4F28-8FDF-4FADE505DF56}" srcOrd="0" destOrd="0" presId="urn:microsoft.com/office/officeart/2005/8/layout/hierarchy1"/>
    <dgm:cxn modelId="{17D6FD6E-39A8-4783-BFBA-C617F7CCE9A8}" type="presParOf" srcId="{73E5FDBB-5F8E-41E8-8C6E-2442E731867B}" destId="{9F46D2F1-E287-4E06-B862-73E44B2CDDD0}" srcOrd="1" destOrd="0" presId="urn:microsoft.com/office/officeart/2005/8/layout/hierarchy1"/>
    <dgm:cxn modelId="{BE0F6742-D3ED-4105-B53F-749C0E6E8BC4}" type="presParOf" srcId="{F84BA6BD-79EE-40EC-A7B7-80C31E993D89}" destId="{0B76A4AD-74D3-4931-B96B-24F02EFC41A9}" srcOrd="1" destOrd="0" presId="urn:microsoft.com/office/officeart/2005/8/layout/hierarchy1"/>
    <dgm:cxn modelId="{B9D3A913-E477-40BC-AC84-ACB62E3146C6}" type="presParOf" srcId="{0B76A4AD-74D3-4931-B96B-24F02EFC41A9}" destId="{5D220A22-C1A0-40E0-846C-E845E51BE057}" srcOrd="0" destOrd="0" presId="urn:microsoft.com/office/officeart/2005/8/layout/hierarchy1"/>
    <dgm:cxn modelId="{98909E4A-E692-4253-8E7F-A2CEB0796866}" type="presParOf" srcId="{0B76A4AD-74D3-4931-B96B-24F02EFC41A9}" destId="{69096C21-C09B-4AC1-82CC-DC7CAA7C33DA}" srcOrd="1" destOrd="0" presId="urn:microsoft.com/office/officeart/2005/8/layout/hierarchy1"/>
    <dgm:cxn modelId="{37F81CAE-64C2-4F64-9367-31D787BE0196}" type="presParOf" srcId="{69096C21-C09B-4AC1-82CC-DC7CAA7C33DA}" destId="{C6D3642E-A935-452E-96CF-C680546903AC}" srcOrd="0" destOrd="0" presId="urn:microsoft.com/office/officeart/2005/8/layout/hierarchy1"/>
    <dgm:cxn modelId="{358393FF-815C-4DA3-91EB-D9DEE3ADF2D5}" type="presParOf" srcId="{C6D3642E-A935-452E-96CF-C680546903AC}" destId="{C1687903-3BD7-47F8-9482-5F0EB12C0FEE}" srcOrd="0" destOrd="0" presId="urn:microsoft.com/office/officeart/2005/8/layout/hierarchy1"/>
    <dgm:cxn modelId="{B30A72BA-5CCC-4F21-93D6-42FD38BDF0D7}" type="presParOf" srcId="{C6D3642E-A935-452E-96CF-C680546903AC}" destId="{CBF3E963-C7FB-44FD-809B-D41B976F53DF}" srcOrd="1" destOrd="0" presId="urn:microsoft.com/office/officeart/2005/8/layout/hierarchy1"/>
    <dgm:cxn modelId="{0E57BFEA-C219-443A-AA8F-17D637586BDD}" type="presParOf" srcId="{69096C21-C09B-4AC1-82CC-DC7CAA7C33DA}" destId="{56E5B38D-327B-4A50-BE30-7D77FBBB617C}" srcOrd="1" destOrd="0" presId="urn:microsoft.com/office/officeart/2005/8/layout/hierarchy1"/>
    <dgm:cxn modelId="{37E89723-67BE-4832-AAC5-28D0A5E9FC5A}" type="presParOf" srcId="{0B76A4AD-74D3-4931-B96B-24F02EFC41A9}" destId="{1186E108-BF1B-442F-9556-4B15A78E1634}" srcOrd="2" destOrd="0" presId="urn:microsoft.com/office/officeart/2005/8/layout/hierarchy1"/>
    <dgm:cxn modelId="{4788651F-98C3-44A7-9959-54A3EF749AD6}" type="presParOf" srcId="{0B76A4AD-74D3-4931-B96B-24F02EFC41A9}" destId="{3AF8C129-10ED-4321-A55F-BA86C8B7BEBB}" srcOrd="3" destOrd="0" presId="urn:microsoft.com/office/officeart/2005/8/layout/hierarchy1"/>
    <dgm:cxn modelId="{FAFC0428-6140-42ED-8CEA-FAAE3AAEC200}" type="presParOf" srcId="{3AF8C129-10ED-4321-A55F-BA86C8B7BEBB}" destId="{C102EE65-11C2-447C-8E41-C8A4FC4EFF60}" srcOrd="0" destOrd="0" presId="urn:microsoft.com/office/officeart/2005/8/layout/hierarchy1"/>
    <dgm:cxn modelId="{16F126D4-77DB-41A3-A31F-A379903E7DC6}" type="presParOf" srcId="{C102EE65-11C2-447C-8E41-C8A4FC4EFF60}" destId="{8875A9F1-3BDF-4211-BB28-47B48F04AB46}" srcOrd="0" destOrd="0" presId="urn:microsoft.com/office/officeart/2005/8/layout/hierarchy1"/>
    <dgm:cxn modelId="{30ECC137-BF32-407C-A41C-B05B6F93DE9B}" type="presParOf" srcId="{C102EE65-11C2-447C-8E41-C8A4FC4EFF60}" destId="{E485B653-DFA7-41B8-BB08-86FBFB733C1D}" srcOrd="1" destOrd="0" presId="urn:microsoft.com/office/officeart/2005/8/layout/hierarchy1"/>
    <dgm:cxn modelId="{FEC07FB6-6D33-4DBC-9199-461271528255}" type="presParOf" srcId="{3AF8C129-10ED-4321-A55F-BA86C8B7BEBB}" destId="{F7ADF5B8-BDAC-403D-8CDD-01CDA1E9BEFF}" srcOrd="1" destOrd="0" presId="urn:microsoft.com/office/officeart/2005/8/layout/hierarchy1"/>
    <dgm:cxn modelId="{7E984B9C-28CF-4594-8309-B67583E3D597}" type="presParOf" srcId="{97235D01-2999-42AA-B04B-EF959BE3F377}" destId="{EB60FE83-751E-4560-B9FB-5363B2F0F44C}" srcOrd="2" destOrd="0" presId="urn:microsoft.com/office/officeart/2005/8/layout/hierarchy1"/>
    <dgm:cxn modelId="{B6B786A5-6D44-4E8B-BC15-95155CB0755E}" type="presParOf" srcId="{97235D01-2999-42AA-B04B-EF959BE3F377}" destId="{BB7ED93B-31E8-4BC9-935B-9DD273BD5F07}" srcOrd="3" destOrd="0" presId="urn:microsoft.com/office/officeart/2005/8/layout/hierarchy1"/>
    <dgm:cxn modelId="{B5D9B5BD-C975-4B27-A330-AF042E676D20}" type="presParOf" srcId="{BB7ED93B-31E8-4BC9-935B-9DD273BD5F07}" destId="{070B15C3-68EE-4985-B35B-41B57FA456D1}" srcOrd="0" destOrd="0" presId="urn:microsoft.com/office/officeart/2005/8/layout/hierarchy1"/>
    <dgm:cxn modelId="{BEB36BB5-38D8-42CC-9E2E-5B9B8ECA74AE}" type="presParOf" srcId="{070B15C3-68EE-4985-B35B-41B57FA456D1}" destId="{8D4B087A-C00C-401D-B97E-EAB3F84CCB4F}" srcOrd="0" destOrd="0" presId="urn:microsoft.com/office/officeart/2005/8/layout/hierarchy1"/>
    <dgm:cxn modelId="{B17314C2-A187-4502-A6D8-2791A2144044}" type="presParOf" srcId="{070B15C3-68EE-4985-B35B-41B57FA456D1}" destId="{B90C268D-92AB-462F-999F-A67AC192617D}" srcOrd="1" destOrd="0" presId="urn:microsoft.com/office/officeart/2005/8/layout/hierarchy1"/>
    <dgm:cxn modelId="{DC528C63-CEF9-406A-A80B-4440F33D4F97}" type="presParOf" srcId="{BB7ED93B-31E8-4BC9-935B-9DD273BD5F07}" destId="{7491FD2C-C558-4AAB-8F70-9C54427BD7A2}" srcOrd="1" destOrd="0" presId="urn:microsoft.com/office/officeart/2005/8/layout/hierarchy1"/>
    <dgm:cxn modelId="{989993DD-6D35-48CE-9ACF-25052030B14D}" type="presParOf" srcId="{136DA639-1E80-4D35-8484-40FED58CEB58}" destId="{E177CD5C-1770-4A05-9921-70F1BC5FB621}" srcOrd="2" destOrd="0" presId="urn:microsoft.com/office/officeart/2005/8/layout/hierarchy1"/>
    <dgm:cxn modelId="{AB9AF78C-9104-4422-A2C5-5C314BD26D19}" type="presParOf" srcId="{136DA639-1E80-4D35-8484-40FED58CEB58}" destId="{D179177D-37C8-4166-B04B-5BC5B48C1D67}" srcOrd="3" destOrd="0" presId="urn:microsoft.com/office/officeart/2005/8/layout/hierarchy1"/>
    <dgm:cxn modelId="{4814165C-29FB-4BF0-A40E-23626E83F981}" type="presParOf" srcId="{D179177D-37C8-4166-B04B-5BC5B48C1D67}" destId="{084291C1-06A8-42A5-981D-80543E732C02}" srcOrd="0" destOrd="0" presId="urn:microsoft.com/office/officeart/2005/8/layout/hierarchy1"/>
    <dgm:cxn modelId="{9642FAAF-66C5-4CDD-9EBC-70EDD15C87B0}" type="presParOf" srcId="{084291C1-06A8-42A5-981D-80543E732C02}" destId="{E85C4374-BBC8-4C2B-89FF-E7D626DFB679}" srcOrd="0" destOrd="0" presId="urn:microsoft.com/office/officeart/2005/8/layout/hierarchy1"/>
    <dgm:cxn modelId="{AE8C8E0A-E89D-457A-BEF9-2BB88EE6F4D7}" type="presParOf" srcId="{084291C1-06A8-42A5-981D-80543E732C02}" destId="{749AD09B-3922-415C-8DD1-73446A3C72F3}" srcOrd="1" destOrd="0" presId="urn:microsoft.com/office/officeart/2005/8/layout/hierarchy1"/>
    <dgm:cxn modelId="{90469273-A7DB-4C7D-B349-65A7F2850494}" type="presParOf" srcId="{D179177D-37C8-4166-B04B-5BC5B48C1D67}" destId="{40F8FE1D-408D-44AC-8834-C3A627ADA5D7}" srcOrd="1" destOrd="0" presId="urn:microsoft.com/office/officeart/2005/8/layout/hierarchy1"/>
    <dgm:cxn modelId="{E2139E2F-74E2-4BEB-9BCB-0238E5E37446}" type="presParOf" srcId="{40F8FE1D-408D-44AC-8834-C3A627ADA5D7}" destId="{630F4799-D037-4653-8770-9E698BCA03F7}" srcOrd="0" destOrd="0" presId="urn:microsoft.com/office/officeart/2005/8/layout/hierarchy1"/>
    <dgm:cxn modelId="{9DE03917-C292-441D-AFC2-172A65241ED6}" type="presParOf" srcId="{40F8FE1D-408D-44AC-8834-C3A627ADA5D7}" destId="{A73FD9ED-22AE-42F4-A8CA-9309C16E74D2}" srcOrd="1" destOrd="0" presId="urn:microsoft.com/office/officeart/2005/8/layout/hierarchy1"/>
    <dgm:cxn modelId="{F9471A65-0D0E-45B8-961B-1888240ED252}" type="presParOf" srcId="{A73FD9ED-22AE-42F4-A8CA-9309C16E74D2}" destId="{CE3DEFE4-4AA7-4F83-9AD4-4E754DC470A4}" srcOrd="0" destOrd="0" presId="urn:microsoft.com/office/officeart/2005/8/layout/hierarchy1"/>
    <dgm:cxn modelId="{867C1018-5A74-47D9-9DEF-93D18E46F88E}" type="presParOf" srcId="{CE3DEFE4-4AA7-4F83-9AD4-4E754DC470A4}" destId="{D2707295-D0A5-4E2A-A179-FE3F1CD27882}" srcOrd="0" destOrd="0" presId="urn:microsoft.com/office/officeart/2005/8/layout/hierarchy1"/>
    <dgm:cxn modelId="{1FA2F805-B148-4852-9012-1DC6C65FB5B6}" type="presParOf" srcId="{CE3DEFE4-4AA7-4F83-9AD4-4E754DC470A4}" destId="{2FC02D5D-F7EE-4863-8351-249387438F7D}" srcOrd="1" destOrd="0" presId="urn:microsoft.com/office/officeart/2005/8/layout/hierarchy1"/>
    <dgm:cxn modelId="{BCECDE22-BBE1-46CE-A9E2-25BA009F4642}" type="presParOf" srcId="{A73FD9ED-22AE-42F4-A8CA-9309C16E74D2}" destId="{CE57D240-F1E8-4EA0-B737-74825FE123A6}" srcOrd="1" destOrd="0" presId="urn:microsoft.com/office/officeart/2005/8/layout/hierarchy1"/>
    <dgm:cxn modelId="{8CA45495-4C81-4CAD-87BF-740F43C21EB5}" type="presParOf" srcId="{CE57D240-F1E8-4EA0-B737-74825FE123A6}" destId="{2437FEE6-D57D-4A03-BFE1-8CCE222C266C}" srcOrd="0" destOrd="0" presId="urn:microsoft.com/office/officeart/2005/8/layout/hierarchy1"/>
    <dgm:cxn modelId="{627FB2EC-1660-4A0D-B8DE-6A347CE99F0C}" type="presParOf" srcId="{CE57D240-F1E8-4EA0-B737-74825FE123A6}" destId="{AE3015F7-50C3-46E8-8BEF-C4D9A1FBD8B9}" srcOrd="1" destOrd="0" presId="urn:microsoft.com/office/officeart/2005/8/layout/hierarchy1"/>
    <dgm:cxn modelId="{64B6D916-1F56-4613-B8C1-B5C2A8DA0F2B}" type="presParOf" srcId="{AE3015F7-50C3-46E8-8BEF-C4D9A1FBD8B9}" destId="{8B7EAF6E-AE20-4E10-A54E-A7EE2485FC97}" srcOrd="0" destOrd="0" presId="urn:microsoft.com/office/officeart/2005/8/layout/hierarchy1"/>
    <dgm:cxn modelId="{0008B2F2-2EB7-4AA1-9AD2-F7DAF3BD370E}" type="presParOf" srcId="{8B7EAF6E-AE20-4E10-A54E-A7EE2485FC97}" destId="{E86CE762-F14C-4629-A6D5-F12DF09F18F4}" srcOrd="0" destOrd="0" presId="urn:microsoft.com/office/officeart/2005/8/layout/hierarchy1"/>
    <dgm:cxn modelId="{C6D41B1F-6DC9-4FB8-87A6-8B36B519B00D}" type="presParOf" srcId="{8B7EAF6E-AE20-4E10-A54E-A7EE2485FC97}" destId="{8D018C07-7051-45B6-B8C9-FCCA9C399D92}" srcOrd="1" destOrd="0" presId="urn:microsoft.com/office/officeart/2005/8/layout/hierarchy1"/>
    <dgm:cxn modelId="{0A5BC579-F149-4F52-B09D-B84EECEC8AF0}" type="presParOf" srcId="{AE3015F7-50C3-46E8-8BEF-C4D9A1FBD8B9}" destId="{9510EF1E-33A5-4F46-A38A-61BBCD8CE70F}" srcOrd="1" destOrd="0" presId="urn:microsoft.com/office/officeart/2005/8/layout/hierarchy1"/>
    <dgm:cxn modelId="{0C597E68-1C6D-44F1-9233-F75A02CA9ACC}" type="presParOf" srcId="{CE57D240-F1E8-4EA0-B737-74825FE123A6}" destId="{ADCA22C8-839F-4337-90E1-DCFE46B10E21}" srcOrd="2" destOrd="0" presId="urn:microsoft.com/office/officeart/2005/8/layout/hierarchy1"/>
    <dgm:cxn modelId="{B6C01B5C-8271-46C0-80D9-8F0927C87C81}" type="presParOf" srcId="{CE57D240-F1E8-4EA0-B737-74825FE123A6}" destId="{C0DC7915-B2C8-442B-860A-243B9F33D9CE}" srcOrd="3" destOrd="0" presId="urn:microsoft.com/office/officeart/2005/8/layout/hierarchy1"/>
    <dgm:cxn modelId="{B4673C5A-8C6A-4681-874F-F4C1146E32A7}" type="presParOf" srcId="{C0DC7915-B2C8-442B-860A-243B9F33D9CE}" destId="{F1346A7D-6804-4B30-A1CB-8D20AB086EE3}" srcOrd="0" destOrd="0" presId="urn:microsoft.com/office/officeart/2005/8/layout/hierarchy1"/>
    <dgm:cxn modelId="{902D1D02-AE85-4465-BC88-A4449601B132}" type="presParOf" srcId="{F1346A7D-6804-4B30-A1CB-8D20AB086EE3}" destId="{DFEDE0DB-E35D-4A20-8D6E-6E98E31A4EEE}" srcOrd="0" destOrd="0" presId="urn:microsoft.com/office/officeart/2005/8/layout/hierarchy1"/>
    <dgm:cxn modelId="{67336965-D5E0-459C-9D7D-7C1721B80D06}" type="presParOf" srcId="{F1346A7D-6804-4B30-A1CB-8D20AB086EE3}" destId="{4A60065B-95B6-4082-8E3E-A943548405EF}" srcOrd="1" destOrd="0" presId="urn:microsoft.com/office/officeart/2005/8/layout/hierarchy1"/>
    <dgm:cxn modelId="{CFC72F82-C03E-4F4E-BCAB-EEF21F848CD1}" type="presParOf" srcId="{C0DC7915-B2C8-442B-860A-243B9F33D9CE}" destId="{FDB1994A-9D81-413B-9677-DC4D6361224A}" srcOrd="1" destOrd="0" presId="urn:microsoft.com/office/officeart/2005/8/layout/hierarchy1"/>
    <dgm:cxn modelId="{22268383-FAA6-46EF-AAE6-F5682320458F}" type="presParOf" srcId="{40F8FE1D-408D-44AC-8834-C3A627ADA5D7}" destId="{075D44C6-6604-45E0-8ED5-9EA90E49DEC0}" srcOrd="2" destOrd="0" presId="urn:microsoft.com/office/officeart/2005/8/layout/hierarchy1"/>
    <dgm:cxn modelId="{D438EEC8-DA74-45E3-B3A9-574979BCEA42}" type="presParOf" srcId="{40F8FE1D-408D-44AC-8834-C3A627ADA5D7}" destId="{F8CE0D07-5576-40CC-8E56-42D7F6BA7E58}" srcOrd="3" destOrd="0" presId="urn:microsoft.com/office/officeart/2005/8/layout/hierarchy1"/>
    <dgm:cxn modelId="{C05EAFAC-F581-48AA-9D4E-C8CE373F5187}" type="presParOf" srcId="{F8CE0D07-5576-40CC-8E56-42D7F6BA7E58}" destId="{B3631FF6-D0F9-402F-A39D-CB6C4C1A83C1}" srcOrd="0" destOrd="0" presId="urn:microsoft.com/office/officeart/2005/8/layout/hierarchy1"/>
    <dgm:cxn modelId="{3507627F-24ED-411E-87A9-18BEE0E89619}" type="presParOf" srcId="{B3631FF6-D0F9-402F-A39D-CB6C4C1A83C1}" destId="{24E5B283-D93F-4475-98E3-23EC9BEEB889}" srcOrd="0" destOrd="0" presId="urn:microsoft.com/office/officeart/2005/8/layout/hierarchy1"/>
    <dgm:cxn modelId="{9365FF47-C5C5-4B0D-8B91-89B6441C129C}" type="presParOf" srcId="{B3631FF6-D0F9-402F-A39D-CB6C4C1A83C1}" destId="{A1925B2D-1AD2-4362-8D62-DF7DFE0DC02A}" srcOrd="1" destOrd="0" presId="urn:microsoft.com/office/officeart/2005/8/layout/hierarchy1"/>
    <dgm:cxn modelId="{FFFDC5C7-0AD1-4084-A412-357CA51653F3}" type="presParOf" srcId="{F8CE0D07-5576-40CC-8E56-42D7F6BA7E58}" destId="{BF36E61F-3CD6-44CA-BD49-D3DB70F4FEDC}" srcOrd="1" destOrd="0" presId="urn:microsoft.com/office/officeart/2005/8/layout/hierarchy1"/>
    <dgm:cxn modelId="{79E43D36-3239-4AB2-8970-801C63036C08}" type="presParOf" srcId="{BF36E61F-3CD6-44CA-BD49-D3DB70F4FEDC}" destId="{3A18512C-B487-4514-B59F-BFE3AECDF244}" srcOrd="0" destOrd="0" presId="urn:microsoft.com/office/officeart/2005/8/layout/hierarchy1"/>
    <dgm:cxn modelId="{1F7CFF76-1FA5-40EB-A403-2710D1BA8C9D}" type="presParOf" srcId="{BF36E61F-3CD6-44CA-BD49-D3DB70F4FEDC}" destId="{8DEDE37E-1C7C-4535-B614-FE9D2B0047A6}" srcOrd="1" destOrd="0" presId="urn:microsoft.com/office/officeart/2005/8/layout/hierarchy1"/>
    <dgm:cxn modelId="{BDFB2305-00E0-49F9-97D1-6D6D33A4F5E0}" type="presParOf" srcId="{8DEDE37E-1C7C-4535-B614-FE9D2B0047A6}" destId="{DD95C309-7F86-46ED-A2DD-3BABB12684E3}" srcOrd="0" destOrd="0" presId="urn:microsoft.com/office/officeart/2005/8/layout/hierarchy1"/>
    <dgm:cxn modelId="{24210495-985A-43E5-9A9F-2D2602596920}" type="presParOf" srcId="{DD95C309-7F86-46ED-A2DD-3BABB12684E3}" destId="{4922EB3B-CC33-4D30-94F2-B6BC78C1FFDC}" srcOrd="0" destOrd="0" presId="urn:microsoft.com/office/officeart/2005/8/layout/hierarchy1"/>
    <dgm:cxn modelId="{6B57B94E-A604-4A7C-AB61-66BA3D1D32D2}" type="presParOf" srcId="{DD95C309-7F86-46ED-A2DD-3BABB12684E3}" destId="{7101705E-1A75-43F4-A3DC-88F9ACA2CB9C}" srcOrd="1" destOrd="0" presId="urn:microsoft.com/office/officeart/2005/8/layout/hierarchy1"/>
    <dgm:cxn modelId="{9D9F7FBE-4070-4F5A-915C-57660E355C0B}" type="presParOf" srcId="{8DEDE37E-1C7C-4535-B614-FE9D2B0047A6}" destId="{BDE29337-94B2-4EAB-9126-5E539F7D7DC8}" srcOrd="1" destOrd="0" presId="urn:microsoft.com/office/officeart/2005/8/layout/hierarchy1"/>
    <dgm:cxn modelId="{CF9C28D4-8DAF-42CD-94E8-372C5E6C4E6A}" type="presParOf" srcId="{40F8FE1D-408D-44AC-8834-C3A627ADA5D7}" destId="{5780DCBE-CF28-4626-B8E4-7A7F5C0BFB6F}" srcOrd="4" destOrd="0" presId="urn:microsoft.com/office/officeart/2005/8/layout/hierarchy1"/>
    <dgm:cxn modelId="{772E97E1-C227-4692-9C64-BD58F7B9F89A}" type="presParOf" srcId="{40F8FE1D-408D-44AC-8834-C3A627ADA5D7}" destId="{73EEB7F5-9E86-4B81-B1F7-1B8EB7779A11}" srcOrd="5" destOrd="0" presId="urn:microsoft.com/office/officeart/2005/8/layout/hierarchy1"/>
    <dgm:cxn modelId="{AEED7394-ED72-4F08-A6D1-687E2B6EFBE4}" type="presParOf" srcId="{73EEB7F5-9E86-4B81-B1F7-1B8EB7779A11}" destId="{99A1FEA1-A207-4E73-AC32-C9B8B87C2095}" srcOrd="0" destOrd="0" presId="urn:microsoft.com/office/officeart/2005/8/layout/hierarchy1"/>
    <dgm:cxn modelId="{AFC0E954-C85C-49E7-BFF0-AE0742CDE03F}" type="presParOf" srcId="{99A1FEA1-A207-4E73-AC32-C9B8B87C2095}" destId="{DC3BB8D0-BFFF-489B-B62F-20B6A93AA9CD}" srcOrd="0" destOrd="0" presId="urn:microsoft.com/office/officeart/2005/8/layout/hierarchy1"/>
    <dgm:cxn modelId="{F1575F25-5324-413B-B392-2DC6F328ABD6}" type="presParOf" srcId="{99A1FEA1-A207-4E73-AC32-C9B8B87C2095}" destId="{38E8591D-BDC8-4B1B-BD4C-92727A883E57}" srcOrd="1" destOrd="0" presId="urn:microsoft.com/office/officeart/2005/8/layout/hierarchy1"/>
    <dgm:cxn modelId="{8B02CC68-D82C-45C2-9661-C0EBAD514FED}" type="presParOf" srcId="{73EEB7F5-9E86-4B81-B1F7-1B8EB7779A11}" destId="{98D7137C-F892-425B-ADD7-8316BC254D94}" srcOrd="1" destOrd="0" presId="urn:microsoft.com/office/officeart/2005/8/layout/hierarchy1"/>
    <dgm:cxn modelId="{75AF8844-D23A-4063-9883-C66303BC329B}" type="presParOf" srcId="{98D7137C-F892-425B-ADD7-8316BC254D94}" destId="{86EF632B-CA17-42C1-9FBB-A60CAA076206}" srcOrd="0" destOrd="0" presId="urn:microsoft.com/office/officeart/2005/8/layout/hierarchy1"/>
    <dgm:cxn modelId="{6663A2CD-6141-4099-854F-41A316CD0824}" type="presParOf" srcId="{98D7137C-F892-425B-ADD7-8316BC254D94}" destId="{1E9CD7EF-5ECE-4AFC-8F2B-6DDA814CA50A}" srcOrd="1" destOrd="0" presId="urn:microsoft.com/office/officeart/2005/8/layout/hierarchy1"/>
    <dgm:cxn modelId="{CF07045C-5E66-4248-AC99-994B111E5F4C}" type="presParOf" srcId="{1E9CD7EF-5ECE-4AFC-8F2B-6DDA814CA50A}" destId="{D75E66D1-3563-4026-96C4-A9E482985702}" srcOrd="0" destOrd="0" presId="urn:microsoft.com/office/officeart/2005/8/layout/hierarchy1"/>
    <dgm:cxn modelId="{5A479D0D-42C2-431D-A873-5A99A26AB3D9}" type="presParOf" srcId="{D75E66D1-3563-4026-96C4-A9E482985702}" destId="{79AB7DE1-5E18-414E-830C-A3FEC294F06A}" srcOrd="0" destOrd="0" presId="urn:microsoft.com/office/officeart/2005/8/layout/hierarchy1"/>
    <dgm:cxn modelId="{654820BF-F735-470A-95BC-70908547E973}" type="presParOf" srcId="{D75E66D1-3563-4026-96C4-A9E482985702}" destId="{710789D7-8EB5-4A95-9EDF-99FB599BFA60}" srcOrd="1" destOrd="0" presId="urn:microsoft.com/office/officeart/2005/8/layout/hierarchy1"/>
    <dgm:cxn modelId="{1D6E9118-32C5-4D7B-B684-D94A24037EC6}" type="presParOf" srcId="{1E9CD7EF-5ECE-4AFC-8F2B-6DDA814CA50A}" destId="{88E5AE61-47FA-414C-B0C3-500394910D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AD7AC-AF2D-489A-A49B-01C5454CE4D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53260-3118-4BDA-BEC3-48473F81E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4FEA7-3643-4BE2-8043-F39E2F8BABA5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B4F07-76B1-4BF8-A6B2-4A09B1648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EC1AC-3950-4B2D-921B-25B3A347EEAF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E033E-A33A-4334-8307-28A0DF53B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2EA5B-4C7C-43E8-BBD2-11451342EF9E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B666D-27A3-46F8-82A4-FB19BF764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33452-58AC-4637-B273-1747857D7944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A6A1C-C21F-4FD8-9CA3-D20D3FF21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E10F3-B347-4399-9658-C8047475691B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2186B-2653-4D00-9ED2-2CE76ED14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45E3A-DBEA-4702-B17B-E982A7BEC4D5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043D4-A445-47F4-9179-12DBDC46C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6A917-DEFB-4DC7-82A1-8063F1B43EF4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47EB6-11D8-4AD1-88D6-4CEAFE5A8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D08C0-6C4F-420D-A492-7AB4D55BE0F7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8645A-B61B-4DF0-92F4-AACE210BD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F42F6-C059-4B73-8B6E-869D0EF6948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5EC7F-5B1C-4CB8-8259-CD4E1A540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8CF75-2C0D-490B-8B12-2760C1E7FCF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FACD3-8CE3-4FB5-94F9-66AA32FA5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A4D281-D559-4A37-95A5-0AEACF122FA1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A35299-A310-4BBA-8AFC-8AB7E58E5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pull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13" Type="http://schemas.openxmlformats.org/officeDocument/2006/relationships/image" Target="../media/image41.wmf"/><Relationship Id="rId3" Type="http://schemas.openxmlformats.org/officeDocument/2006/relationships/image" Target="../media/image31.png"/><Relationship Id="rId7" Type="http://schemas.openxmlformats.org/officeDocument/2006/relationships/image" Target="../media/image35.wmf"/><Relationship Id="rId12" Type="http://schemas.openxmlformats.org/officeDocument/2006/relationships/image" Target="../media/image40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11" Type="http://schemas.openxmlformats.org/officeDocument/2006/relationships/image" Target="../media/image39.wmf"/><Relationship Id="rId5" Type="http://schemas.openxmlformats.org/officeDocument/2006/relationships/image" Target="../media/image33.png"/><Relationship Id="rId10" Type="http://schemas.openxmlformats.org/officeDocument/2006/relationships/image" Target="../media/image38.wmf"/><Relationship Id="rId4" Type="http://schemas.openxmlformats.org/officeDocument/2006/relationships/image" Target="../media/image32.png"/><Relationship Id="rId9" Type="http://schemas.openxmlformats.org/officeDocument/2006/relationships/image" Target="../media/image37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116632"/>
          <a:ext cx="8352928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3263" y="42275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218916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Jedná se o zdroj, který je nebo bude využíván člověkem.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 je odebírán z přírody a přetvářen v jiné produkty.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Lidé nemohou přírodní zdroje vytvářet.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Přírodní zdroje </a:t>
            </a:r>
            <a:endParaRPr lang="cs-CZ" dirty="0"/>
          </a:p>
        </p:txBody>
      </p:sp>
      <p:pic>
        <p:nvPicPr>
          <p:cNvPr id="14341" name="Picture 2" descr="C:\Users\ucitel\AppData\Local\Microsoft\Windows\Temporary Internet Files\Content.IE5\GACPOWA3\MC9003341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125" y="4849813"/>
            <a:ext cx="1597025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77838" y="3732213"/>
            <a:ext cx="4094162" cy="46196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Zakroužkuj, co je přírodní zdroj.</a:t>
            </a:r>
            <a:endParaRPr lang="cs-CZ" sz="2400" dirty="0"/>
          </a:p>
        </p:txBody>
      </p:sp>
      <p:pic>
        <p:nvPicPr>
          <p:cNvPr id="14343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3732213"/>
            <a:ext cx="1830388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8" descr="C:\Users\ucitel\AppData\Local\Microsoft\Windows\Temporary Internet Files\Content.IE5\GACPOWA3\MC9004413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64388" y="3636963"/>
            <a:ext cx="18097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9" descr="C:\Users\ucitel\AppData\Local\Microsoft\Windows\Temporary Internet Files\Content.IE5\MLG6GDGL\MP90034172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78675" y="5372100"/>
            <a:ext cx="1612900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10" descr="C:\Users\ucitel\AppData\Local\Microsoft\Windows\Temporary Internet Files\Content.IE5\IB7N30FK\MC90023217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39975" y="4505325"/>
            <a:ext cx="2022475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11" descr="C:\Users\ucitel\AppData\Local\Microsoft\Windows\Temporary Internet Files\Content.IE5\GACPOWA3\MP900386675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7900" y="5218113"/>
            <a:ext cx="18288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172878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000000"/>
                </a:solidFill>
              </a:rPr>
              <a:t>Na naší planetě je jich pouze omezené množství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,</a:t>
            </a:r>
            <a:r>
              <a:rPr lang="cs-CZ" smtClean="0">
                <a:solidFill>
                  <a:srgbClr val="000000"/>
                </a:solidFill>
              </a:rPr>
              <a:t> např. nerostné suroviny.</a:t>
            </a:r>
          </a:p>
          <a:p>
            <a:r>
              <a:rPr lang="cs-CZ" smtClean="0">
                <a:solidFill>
                  <a:srgbClr val="000000"/>
                </a:solidFill>
              </a:rPr>
              <a:t>Jejich reprodukce je nulová.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Neobnovitelné zdroje </a:t>
            </a:r>
            <a:endParaRPr lang="cs-CZ" dirty="0"/>
          </a:p>
        </p:txBody>
      </p:sp>
      <p:pic>
        <p:nvPicPr>
          <p:cNvPr id="15365" name="Picture 2" descr="C:\Users\ucitel\AppData\Local\Microsoft\Windows\Temporary Internet Files\Content.IE5\KZDSEUF6\MP90040953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357563"/>
            <a:ext cx="3594100" cy="238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3" descr="C:\Users\ucitel\AppData\Local\Microsoft\Windows\Temporary Internet Files\Content.IE5\NY3SB0FM\MP9002899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3213100"/>
            <a:ext cx="2336800" cy="351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4" descr="C:\Users\ucitel\AppData\Local\Microsoft\Windows\Temporary Internet Files\Content.IE5\A7WIKHBG\MP90043407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3349625"/>
            <a:ext cx="2141538" cy="142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5" descr="C:\Users\ucitel\AppData\Local\Microsoft\Windows\Temporary Internet Files\Content.IE5\GACPOWA3\MC9002817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73538" y="4938713"/>
            <a:ext cx="2108200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23850" y="6011863"/>
            <a:ext cx="3595688" cy="7080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Doplňte názvy neobnovitelných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zdrojů.</a:t>
            </a:r>
            <a:endParaRPr lang="cs-CZ" sz="2000" b="1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3898900" cy="485775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b="1" smtClean="0">
                <a:solidFill>
                  <a:srgbClr val="000000"/>
                </a:solidFill>
              </a:rPr>
              <a:t>Fosilní paliva</a:t>
            </a:r>
          </a:p>
          <a:p>
            <a:pPr>
              <a:lnSpc>
                <a:spcPct val="90000"/>
              </a:lnSpc>
            </a:pPr>
            <a:r>
              <a:rPr lang="cs-CZ" sz="3000" smtClean="0">
                <a:solidFill>
                  <a:srgbClr val="000000"/>
                </a:solidFill>
              </a:rPr>
              <a:t>Vznikla před miliony let z</a:t>
            </a:r>
            <a:r>
              <a:rPr lang="cs-CZ" sz="3000" smtClean="0">
                <a:solidFill>
                  <a:srgbClr val="000000"/>
                </a:solidFill>
                <a:latin typeface="Arial" charset="0"/>
              </a:rPr>
              <a:t>e</a:t>
            </a:r>
            <a:r>
              <a:rPr lang="cs-CZ" sz="3000" smtClean="0">
                <a:solidFill>
                  <a:srgbClr val="000000"/>
                </a:solidFill>
              </a:rPr>
              <a:t> zbytků rostlin </a:t>
            </a:r>
            <a:r>
              <a:rPr lang="cs-CZ" sz="3000" smtClean="0">
                <a:solidFill>
                  <a:srgbClr val="000000"/>
                </a:solidFill>
                <a:latin typeface="Arial" charset="0"/>
              </a:rPr>
              <a:t>              </a:t>
            </a:r>
            <a:r>
              <a:rPr lang="cs-CZ" sz="3000" smtClean="0">
                <a:solidFill>
                  <a:srgbClr val="000000"/>
                </a:solidFill>
              </a:rPr>
              <a:t>a živočichů, které byly vystaveny teplu a tlaku hluboko </a:t>
            </a:r>
            <a:r>
              <a:rPr lang="cs-CZ" sz="3000" smtClean="0">
                <a:solidFill>
                  <a:srgbClr val="000000"/>
                </a:solidFill>
                <a:latin typeface="Arial" charset="0"/>
              </a:rPr>
              <a:t>                     </a:t>
            </a:r>
            <a:r>
              <a:rPr lang="cs-CZ" sz="3000" smtClean="0">
                <a:solidFill>
                  <a:srgbClr val="000000"/>
                </a:solidFill>
              </a:rPr>
              <a:t>v zemské kůře. Existuje mnoho druhů fosilních paliv, např. ropa (benzín), zemní plyn a uhlí.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Energetické suroviny</a:t>
            </a:r>
            <a:endParaRPr lang="cs-CZ" dirty="0"/>
          </a:p>
        </p:txBody>
      </p:sp>
      <p:pic>
        <p:nvPicPr>
          <p:cNvPr id="16389" name="Picture 3" descr="C:\Users\ucitel\AppData\Local\Microsoft\Windows\Temporary Internet Files\Content.IE5\YVH2NUGW\MP9001850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1309688"/>
            <a:ext cx="3403600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4043363" cy="492918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000000"/>
                </a:solidFill>
              </a:rPr>
              <a:t>Fosilní paliva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rgbClr val="000000"/>
                </a:solidFill>
              </a:rPr>
              <a:t>Nejcennější přírodní zdroj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rgbClr val="000000"/>
                </a:solidFill>
              </a:rPr>
              <a:t>Odhadem 86 % energie pochází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                   </a:t>
            </a:r>
            <a:r>
              <a:rPr lang="cs-CZ" smtClean="0">
                <a:solidFill>
                  <a:srgbClr val="000000"/>
                </a:solidFill>
              </a:rPr>
              <a:t>ze spalování fosilních paliv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rgbClr val="000000"/>
                </a:solidFill>
              </a:rPr>
              <a:t>Hlavní zdroj znečištění ovzduší CO</a:t>
            </a:r>
            <a:r>
              <a:rPr lang="cs-CZ" baseline="-25000" smtClean="0">
                <a:solidFill>
                  <a:srgbClr val="000000"/>
                </a:solidFill>
              </a:rPr>
              <a:t>2, </a:t>
            </a:r>
            <a:r>
              <a:rPr lang="cs-CZ" smtClean="0">
                <a:solidFill>
                  <a:srgbClr val="000000"/>
                </a:solidFill>
              </a:rPr>
              <a:t>SO</a:t>
            </a:r>
            <a:r>
              <a:rPr lang="cs-CZ" baseline="-25000" smtClean="0">
                <a:solidFill>
                  <a:srgbClr val="000000"/>
                </a:solidFill>
              </a:rPr>
              <a:t>3, </a:t>
            </a:r>
            <a:r>
              <a:rPr lang="cs-CZ" smtClean="0">
                <a:solidFill>
                  <a:srgbClr val="000000"/>
                </a:solidFill>
              </a:rPr>
              <a:t>NO</a:t>
            </a:r>
            <a:r>
              <a:rPr lang="cs-CZ" baseline="-25000" smtClean="0">
                <a:solidFill>
                  <a:srgbClr val="000000"/>
                </a:solidFill>
              </a:rPr>
              <a:t>x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Energetické suroviny</a:t>
            </a:r>
            <a:endParaRPr lang="cs-CZ" dirty="0"/>
          </a:p>
        </p:txBody>
      </p:sp>
      <p:pic>
        <p:nvPicPr>
          <p:cNvPr id="17413" name="Picture 3" descr="C:\Users\ucitel\AppData\Local\Microsoft\Windows\Temporary Internet Files\Content.IE5\F592IBX9\MP9004371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196975"/>
            <a:ext cx="4137025" cy="413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Jsou fosilní paliva obnovitelný zdroj?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Jaké jsou nevýhody využívání fosilních paliv jako zdroje energie? 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Proč jsou fosilní paliva dobrým zdrojem energie?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 využíváte fosilní paliva vy? </a:t>
            </a:r>
            <a:br>
              <a:rPr lang="cs-CZ" smtClean="0"/>
            </a:b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Jaká znáte fosilní paliva?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678738" y="1290638"/>
            <a:ext cx="6492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NE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3800" y="2420938"/>
            <a:ext cx="3711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ZNEČIŠTĚNÍ OVZDUŠÍ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16213" y="3500438"/>
            <a:ext cx="38877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VYSOKÁ VÝHŘEVNOST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112838" y="4652963"/>
            <a:ext cx="70945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SPALOVÁNÍ V KAMNECH NEBO NÁDRŽÍCH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12838" y="5791200"/>
            <a:ext cx="61309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ROPA, UHLÍ, ZEMNÍ PLYN, RAŠELINA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smtClean="0"/>
              <a:t>Černá až hnědá olejovitá kapalina, lehčí než voda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Naleziště v okolí Perského zálivu, na Sahaře, </a:t>
            </a:r>
            <a:r>
              <a:rPr lang="cs-CZ" sz="3000" smtClean="0">
                <a:latin typeface="Arial" charset="0"/>
              </a:rPr>
              <a:t>          </a:t>
            </a:r>
            <a:r>
              <a:rPr lang="cs-CZ" sz="3000" smtClean="0"/>
              <a:t>v USA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Dopravuje se pomocí tankerů a ropovodů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Z ropy se vyrábí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000" smtClean="0"/>
              <a:t>Mazut - palivo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000" smtClean="0"/>
              <a:t>Uhlovodíkové plyny – palivo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000" smtClean="0"/>
              <a:t>Benzín – pohonná hmota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000" smtClean="0"/>
              <a:t>Nafta – pohonná hmota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000" smtClean="0"/>
              <a:t>Petrolej – palivo, svícení</a:t>
            </a:r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Ropa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mtClean="0"/>
              <a:t>Většinou provází ropu</a:t>
            </a:r>
          </a:p>
          <a:p>
            <a:r>
              <a:rPr lang="cs-CZ" smtClean="0"/>
              <a:t>převažuje </a:t>
            </a:r>
            <a:r>
              <a:rPr lang="cs-CZ" b="1" smtClean="0"/>
              <a:t>methan</a:t>
            </a:r>
            <a:r>
              <a:rPr lang="cs-CZ" smtClean="0"/>
              <a:t> (75 a více %), provázený dalšími prvky např. dusíkem, CO</a:t>
            </a:r>
            <a:r>
              <a:rPr lang="cs-CZ" baseline="-25000" smtClean="0"/>
              <a:t>2</a:t>
            </a:r>
            <a:r>
              <a:rPr lang="cs-CZ" smtClean="0"/>
              <a:t> a vodní párou</a:t>
            </a:r>
          </a:p>
          <a:p>
            <a:r>
              <a:rPr lang="cs-CZ" smtClean="0"/>
              <a:t>Užívá se jako palivo</a:t>
            </a:r>
          </a:p>
          <a:p>
            <a:r>
              <a:rPr lang="cs-CZ" smtClean="0"/>
              <a:t>Přepravuje se plynovody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Zemní plyn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13337"/>
          </a:xfrm>
        </p:spPr>
        <p:txBody>
          <a:bodyPr/>
          <a:lstStyle/>
          <a:p>
            <a:r>
              <a:rPr lang="cs-CZ" smtClean="0"/>
              <a:t>Hořlavá hornina</a:t>
            </a:r>
          </a:p>
          <a:p>
            <a:r>
              <a:rPr lang="cs-CZ" smtClean="0"/>
              <a:t>Vznikla přeměnami rostlinných zbytků před stovkami milionů let.</a:t>
            </a:r>
          </a:p>
          <a:p>
            <a:r>
              <a:rPr lang="cs-CZ" smtClean="0"/>
              <a:t>Rozlišujeme uhlí </a:t>
            </a:r>
            <a:r>
              <a:rPr lang="cs-CZ" b="1" smtClean="0"/>
              <a:t>hnědé, černé a antracit</a:t>
            </a:r>
            <a:r>
              <a:rPr lang="cs-CZ" smtClean="0"/>
              <a:t>. Nejmladší je hnědé, nejstarší a energeticky nejhodnotnější je antracit. </a:t>
            </a:r>
          </a:p>
          <a:p>
            <a:r>
              <a:rPr lang="cs-CZ" smtClean="0"/>
              <a:t>Využívá se jako palivo nebo chemická surovina</a:t>
            </a:r>
          </a:p>
          <a:p>
            <a:r>
              <a:rPr lang="cs-CZ" smtClean="0"/>
              <a:t>Při jeho spalování se uvolňují oxidy síry, příčina kyselých dešťů.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668344" y="5265204"/>
            <a:ext cx="720080" cy="360040"/>
          </a:xfrm>
          <a:prstGeom prst="right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230346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Umožňují </a:t>
            </a:r>
            <a:r>
              <a:rPr lang="cs-CZ" dirty="0"/>
              <a:t>určitou míru využívání, aniž se likviduje jejich zásoba</a:t>
            </a:r>
            <a:r>
              <a:rPr lang="cs-CZ" dirty="0" smtClean="0"/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 jejich obnovování dochází díky přírodním procesům.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/>
              <a:t>O</a:t>
            </a:r>
            <a:r>
              <a:rPr lang="cs-CZ" dirty="0" smtClean="0"/>
              <a:t>bnovitelné zdroje 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CP0WOUU9\MP9004373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86550" y="3644900"/>
            <a:ext cx="2030413" cy="305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ucitel\AppData\Local\Microsoft\Windows\Temporary Internet Files\Content.IE5\GACPOWA3\MC90044175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644900"/>
            <a:ext cx="1965325" cy="196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Users\ucitel\AppData\Local\Microsoft\Windows\Temporary Internet Files\Content.IE5\22YE03OT\MC9000272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39975" y="3873500"/>
            <a:ext cx="2087563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ucitel\AppData\Local\Microsoft\Windows\Temporary Internet Files\Content.IE5\QVQC5HRR\MC9003448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994150"/>
            <a:ext cx="1766888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C:\Users\ucitel\AppData\Local\Microsoft\Windows\Temporary Internet Files\Content.IE5\MLG6GDGL\MP900438524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3850" y="4824413"/>
            <a:ext cx="2873375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360863" y="2924175"/>
            <a:ext cx="3956050" cy="4016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Doplňte názvy obnovitelných zdrojů.</a:t>
            </a:r>
            <a:endParaRPr lang="cs-CZ" sz="20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4259263" cy="47847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smtClean="0">
                <a:solidFill>
                  <a:srgbClr val="000000"/>
                </a:solidFill>
              </a:rPr>
              <a:t>Slunce</a:t>
            </a:r>
            <a:r>
              <a:rPr lang="cs-CZ" smtClean="0">
                <a:solidFill>
                  <a:srgbClr val="000000"/>
                </a:solidFill>
              </a:rPr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rgbClr val="000000"/>
                </a:solidFill>
              </a:rPr>
              <a:t>nejbližší hvězda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                    </a:t>
            </a:r>
            <a:r>
              <a:rPr lang="cs-CZ" smtClean="0">
                <a:solidFill>
                  <a:srgbClr val="000000"/>
                </a:solidFill>
              </a:rPr>
              <a:t>k Zemi. 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rgbClr val="000000"/>
                </a:solidFill>
              </a:rPr>
              <a:t>Přináší teplo a světlo. 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rgbClr val="000000"/>
                </a:solidFill>
              </a:rPr>
              <a:t>V některých oblastech světa, která jsou nejblíže k rovníku, mají více slunečního záření než ostatní.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Sluneční energie</a:t>
            </a:r>
            <a:endParaRPr lang="cs-CZ" dirty="0"/>
          </a:p>
        </p:txBody>
      </p:sp>
      <p:pic>
        <p:nvPicPr>
          <p:cNvPr id="23557" name="Picture 3" descr="C:\Users\ucitel\AppData\Local\Microsoft\Windows\Temporary Internet Files\Content.IE5\YVH2NUGW\MP90040674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76875" y="1320800"/>
            <a:ext cx="3135313" cy="470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Sluneční paprsky jsou hnacím motorem života na Zemi.</a:t>
            </a:r>
          </a:p>
          <a:p>
            <a:pPr>
              <a:lnSpc>
                <a:spcPct val="90000"/>
              </a:lnSpc>
            </a:pPr>
            <a:r>
              <a:rPr lang="cs-CZ" smtClean="0"/>
              <a:t>Každý organismus dostává energii </a:t>
            </a:r>
            <a:r>
              <a:rPr lang="cs-CZ" smtClean="0">
                <a:latin typeface="Arial" charset="0"/>
              </a:rPr>
              <a:t>                        </a:t>
            </a:r>
            <a:r>
              <a:rPr lang="cs-CZ" smtClean="0"/>
              <a:t>přes fotosyntézu.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    </a:t>
            </a:r>
            <a:r>
              <a:rPr lang="pt-BR" smtClean="0">
                <a:solidFill>
                  <a:srgbClr val="FF0000"/>
                </a:solidFill>
              </a:rPr>
              <a:t>6 CO</a:t>
            </a:r>
            <a:r>
              <a:rPr lang="pt-BR" baseline="-25000" smtClean="0">
                <a:solidFill>
                  <a:srgbClr val="FF0000"/>
                </a:solidFill>
              </a:rPr>
              <a:t>2</a:t>
            </a:r>
            <a:r>
              <a:rPr lang="pt-BR" smtClean="0">
                <a:solidFill>
                  <a:srgbClr val="FF0000"/>
                </a:solidFill>
              </a:rPr>
              <a:t> + 12 H</a:t>
            </a:r>
            <a:r>
              <a:rPr lang="pt-BR" baseline="-25000" smtClean="0">
                <a:solidFill>
                  <a:srgbClr val="FF0000"/>
                </a:solidFill>
              </a:rPr>
              <a:t>2</a:t>
            </a:r>
            <a:r>
              <a:rPr lang="pt-BR" smtClean="0">
                <a:solidFill>
                  <a:srgbClr val="FF0000"/>
                </a:solidFill>
              </a:rPr>
              <a:t>O -&gt; C</a:t>
            </a:r>
            <a:r>
              <a:rPr lang="pt-BR" baseline="-25000" smtClean="0">
                <a:solidFill>
                  <a:srgbClr val="FF0000"/>
                </a:solidFill>
              </a:rPr>
              <a:t>6</a:t>
            </a:r>
            <a:r>
              <a:rPr lang="pt-BR" smtClean="0">
                <a:solidFill>
                  <a:srgbClr val="FF0000"/>
                </a:solidFill>
              </a:rPr>
              <a:t>H</a:t>
            </a:r>
            <a:r>
              <a:rPr lang="pt-BR" baseline="-25000" smtClean="0">
                <a:solidFill>
                  <a:srgbClr val="FF0000"/>
                </a:solidFill>
              </a:rPr>
              <a:t>12</a:t>
            </a:r>
            <a:r>
              <a:rPr lang="pt-BR" smtClean="0">
                <a:solidFill>
                  <a:srgbClr val="FF0000"/>
                </a:solidFill>
              </a:rPr>
              <a:t>O</a:t>
            </a:r>
            <a:r>
              <a:rPr lang="pt-BR" baseline="-25000" smtClean="0">
                <a:solidFill>
                  <a:srgbClr val="FF0000"/>
                </a:solidFill>
              </a:rPr>
              <a:t>6</a:t>
            </a:r>
            <a:r>
              <a:rPr lang="pt-BR" smtClean="0">
                <a:solidFill>
                  <a:srgbClr val="FF0000"/>
                </a:solidFill>
              </a:rPr>
              <a:t> + 6O</a:t>
            </a:r>
            <a:r>
              <a:rPr lang="pt-BR" baseline="-25000" smtClean="0">
                <a:solidFill>
                  <a:srgbClr val="FF0000"/>
                </a:solidFill>
              </a:rPr>
              <a:t>2</a:t>
            </a:r>
            <a:r>
              <a:rPr lang="pt-BR" smtClean="0">
                <a:solidFill>
                  <a:srgbClr val="FF0000"/>
                </a:solidFill>
              </a:rPr>
              <a:t> + 6H</a:t>
            </a:r>
            <a:r>
              <a:rPr lang="pt-BR" baseline="-25000" smtClean="0">
                <a:solidFill>
                  <a:srgbClr val="FF0000"/>
                </a:solidFill>
              </a:rPr>
              <a:t>2</a:t>
            </a:r>
            <a:r>
              <a:rPr lang="pt-BR" smtClean="0">
                <a:solidFill>
                  <a:srgbClr val="FF0000"/>
                </a:solidFill>
              </a:rPr>
              <a:t>O</a:t>
            </a:r>
            <a:endParaRPr lang="cs-CZ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mtClean="0"/>
              <a:t>Intenzita jeho záření se mění v závislosti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na ročním období, zeměpisné šířce, v noci nesvítí vůbec.</a:t>
            </a:r>
          </a:p>
          <a:p>
            <a:pPr>
              <a:lnSpc>
                <a:spcPct val="90000"/>
              </a:lnSpc>
            </a:pPr>
            <a:r>
              <a:rPr lang="cs-CZ" smtClean="0"/>
              <a:t>Sluneční energie je nevyčerpatelná.</a:t>
            </a:r>
            <a:r>
              <a:rPr lang="cs-CZ" smtClean="0">
                <a:latin typeface="Arial" charset="0"/>
              </a:rPr>
              <a:t>                    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Sluneční energie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Fotosyntéza</a:t>
            </a:r>
            <a:endParaRPr lang="cs-CZ" dirty="0"/>
          </a:p>
        </p:txBody>
      </p:sp>
      <p:pic>
        <p:nvPicPr>
          <p:cNvPr id="25604" name="Picture 2" descr="C:\Users\ucitel\AppData\Local\Microsoft\Windows\Temporary Internet Files\Content.IE5\MLG6GDGL\MC90044040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6888" y="1268413"/>
            <a:ext cx="1658937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2"/>
          <p:cNvSpPr txBox="1">
            <a:spLocks noChangeArrowheads="1"/>
          </p:cNvSpPr>
          <p:nvPr/>
        </p:nvSpPr>
        <p:spPr bwMode="auto">
          <a:xfrm>
            <a:off x="7297738" y="1304925"/>
            <a:ext cx="1079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Teplo</a:t>
            </a:r>
          </a:p>
        </p:txBody>
      </p:sp>
      <p:sp>
        <p:nvSpPr>
          <p:cNvPr id="25606" name="TextovéPole 4"/>
          <p:cNvSpPr txBox="1">
            <a:spLocks noChangeArrowheads="1"/>
          </p:cNvSpPr>
          <p:nvPr/>
        </p:nvSpPr>
        <p:spPr bwMode="auto">
          <a:xfrm>
            <a:off x="7235825" y="1889125"/>
            <a:ext cx="12017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Světlo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95663" y="4133850"/>
            <a:ext cx="552450" cy="163353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979613" y="1597025"/>
            <a:ext cx="3384550" cy="2747963"/>
          </a:xfrm>
          <a:prstGeom prst="cloud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leva 7"/>
          <p:cNvSpPr/>
          <p:nvPr/>
        </p:nvSpPr>
        <p:spPr>
          <a:xfrm rot="19851694">
            <a:off x="4384675" y="2670175"/>
            <a:ext cx="1362075" cy="4730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10" name="TextovéPole 9"/>
          <p:cNvSpPr txBox="1">
            <a:spLocks noChangeArrowheads="1"/>
          </p:cNvSpPr>
          <p:nvPr/>
        </p:nvSpPr>
        <p:spPr bwMode="auto">
          <a:xfrm>
            <a:off x="7223125" y="2459038"/>
            <a:ext cx="10985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Kyslík</a:t>
            </a:r>
          </a:p>
        </p:txBody>
      </p:sp>
      <p:sp>
        <p:nvSpPr>
          <p:cNvPr id="25611" name="TextovéPole 10"/>
          <p:cNvSpPr txBox="1">
            <a:spLocks noChangeArrowheads="1"/>
          </p:cNvSpPr>
          <p:nvPr/>
        </p:nvSpPr>
        <p:spPr bwMode="auto">
          <a:xfrm>
            <a:off x="6780213" y="2932113"/>
            <a:ext cx="812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CO</a:t>
            </a:r>
            <a:r>
              <a:rPr lang="cs-CZ" sz="3200" baseline="-25000">
                <a:latin typeface="Calibri" pitchFamily="34" charset="0"/>
              </a:rPr>
              <a:t>2</a:t>
            </a:r>
          </a:p>
        </p:txBody>
      </p:sp>
      <p:sp>
        <p:nvSpPr>
          <p:cNvPr id="25612" name="TextovéPole 11"/>
          <p:cNvSpPr txBox="1">
            <a:spLocks noChangeArrowheads="1"/>
          </p:cNvSpPr>
          <p:nvPr/>
        </p:nvSpPr>
        <p:spPr bwMode="auto">
          <a:xfrm>
            <a:off x="3132138" y="2359025"/>
            <a:ext cx="9493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Cukr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3671888" y="4344988"/>
            <a:ext cx="0" cy="16764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3671888" y="5676900"/>
            <a:ext cx="2114550" cy="755650"/>
          </a:xfrm>
          <a:custGeom>
            <a:avLst/>
            <a:gdLst>
              <a:gd name="connsiteX0" fmla="*/ 0 w 2114549"/>
              <a:gd name="connsiteY0" fmla="*/ 349535 h 755802"/>
              <a:gd name="connsiteX1" fmla="*/ 983672 w 2114549"/>
              <a:gd name="connsiteY1" fmla="*/ 3172 h 755802"/>
              <a:gd name="connsiteX2" fmla="*/ 1343890 w 2114549"/>
              <a:gd name="connsiteY2" fmla="*/ 529644 h 755802"/>
              <a:gd name="connsiteX3" fmla="*/ 2036618 w 2114549"/>
              <a:gd name="connsiteY3" fmla="*/ 640481 h 755802"/>
              <a:gd name="connsiteX4" fmla="*/ 2105890 w 2114549"/>
              <a:gd name="connsiteY4" fmla="*/ 751317 h 755802"/>
              <a:gd name="connsiteX5" fmla="*/ 2105890 w 2114549"/>
              <a:gd name="connsiteY5" fmla="*/ 723608 h 7558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14549" h="755802">
                <a:moveTo>
                  <a:pt x="0" y="349535"/>
                </a:moveTo>
                <a:cubicBezTo>
                  <a:pt x="379845" y="161344"/>
                  <a:pt x="759690" y="-26846"/>
                  <a:pt x="983672" y="3172"/>
                </a:cubicBezTo>
                <a:cubicBezTo>
                  <a:pt x="1207654" y="33190"/>
                  <a:pt x="1168399" y="423426"/>
                  <a:pt x="1343890" y="529644"/>
                </a:cubicBezTo>
                <a:cubicBezTo>
                  <a:pt x="1519381" y="635862"/>
                  <a:pt x="1909618" y="603536"/>
                  <a:pt x="2036618" y="640481"/>
                </a:cubicBezTo>
                <a:cubicBezTo>
                  <a:pt x="2163618" y="677426"/>
                  <a:pt x="2094345" y="737463"/>
                  <a:pt x="2105890" y="751317"/>
                </a:cubicBezTo>
                <a:cubicBezTo>
                  <a:pt x="2117435" y="765171"/>
                  <a:pt x="2111662" y="744389"/>
                  <a:pt x="2105890" y="72360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286000" y="5857875"/>
            <a:ext cx="1385888" cy="501650"/>
          </a:xfrm>
          <a:custGeom>
            <a:avLst/>
            <a:gdLst>
              <a:gd name="connsiteX0" fmla="*/ 1385455 w 1385455"/>
              <a:gd name="connsiteY0" fmla="*/ 155741 h 502840"/>
              <a:gd name="connsiteX1" fmla="*/ 858982 w 1385455"/>
              <a:gd name="connsiteY1" fmla="*/ 17195 h 502840"/>
              <a:gd name="connsiteX2" fmla="*/ 207818 w 1385455"/>
              <a:gd name="connsiteY2" fmla="*/ 502104 h 502840"/>
              <a:gd name="connsiteX3" fmla="*/ 55418 w 1385455"/>
              <a:gd name="connsiteY3" fmla="*/ 128032 h 502840"/>
              <a:gd name="connsiteX4" fmla="*/ 0 w 1385455"/>
              <a:gd name="connsiteY4" fmla="*/ 155741 h 502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5" h="502840">
                <a:moveTo>
                  <a:pt x="1385455" y="155741"/>
                </a:moveTo>
                <a:cubicBezTo>
                  <a:pt x="1220355" y="57604"/>
                  <a:pt x="1055255" y="-40532"/>
                  <a:pt x="858982" y="17195"/>
                </a:cubicBezTo>
                <a:cubicBezTo>
                  <a:pt x="662709" y="74922"/>
                  <a:pt x="341745" y="483631"/>
                  <a:pt x="207818" y="502104"/>
                </a:cubicBezTo>
                <a:cubicBezTo>
                  <a:pt x="73891" y="520577"/>
                  <a:pt x="90054" y="185759"/>
                  <a:pt x="55418" y="128032"/>
                </a:cubicBezTo>
                <a:cubicBezTo>
                  <a:pt x="20782" y="70305"/>
                  <a:pt x="10391" y="113023"/>
                  <a:pt x="0" y="15574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16" name="TextovéPole 17"/>
          <p:cNvSpPr txBox="1">
            <a:spLocks noChangeArrowheads="1"/>
          </p:cNvSpPr>
          <p:nvPr/>
        </p:nvSpPr>
        <p:spPr bwMode="auto">
          <a:xfrm>
            <a:off x="3405188" y="6042025"/>
            <a:ext cx="1028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Voda</a:t>
            </a:r>
          </a:p>
        </p:txBody>
      </p:sp>
      <p:sp>
        <p:nvSpPr>
          <p:cNvPr id="25617" name="Obdélník 16"/>
          <p:cNvSpPr>
            <a:spLocks noChangeArrowheads="1"/>
          </p:cNvSpPr>
          <p:nvPr/>
        </p:nvSpPr>
        <p:spPr bwMode="auto">
          <a:xfrm>
            <a:off x="4356100" y="4344988"/>
            <a:ext cx="46799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6 CO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 + 12 H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O -&gt; C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6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H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12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6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 + 6O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 + 6H</a:t>
            </a:r>
            <a:r>
              <a:rPr lang="pt-BR" sz="2800" baseline="-25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pt-BR" sz="2800">
                <a:solidFill>
                  <a:srgbClr val="FF0000"/>
                </a:solidFill>
                <a:latin typeface="Calibri" pitchFamily="34" charset="0"/>
              </a:rPr>
              <a:t>O</a:t>
            </a:r>
            <a:endParaRPr lang="cs-CZ" sz="28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0" name="Šipka doleva 19"/>
          <p:cNvSpPr/>
          <p:nvPr/>
        </p:nvSpPr>
        <p:spPr>
          <a:xfrm rot="1867328">
            <a:off x="895350" y="2660650"/>
            <a:ext cx="1362075" cy="4730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19" name="TextovéPole 20"/>
          <p:cNvSpPr txBox="1">
            <a:spLocks noChangeArrowheads="1"/>
          </p:cNvSpPr>
          <p:nvPr/>
        </p:nvSpPr>
        <p:spPr bwMode="auto">
          <a:xfrm>
            <a:off x="485775" y="1597025"/>
            <a:ext cx="1098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Kyslík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Využití sluneční energie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388" y="1196975"/>
            <a:ext cx="7292975" cy="584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Jaké má sluneční energie praktické využití?</a:t>
            </a:r>
            <a:endParaRPr lang="cs-CZ" sz="3200" dirty="0"/>
          </a:p>
        </p:txBody>
      </p:sp>
      <p:pic>
        <p:nvPicPr>
          <p:cNvPr id="5122" name="Picture 2" descr="C:\Users\ucitel\AppData\Local\Microsoft\Windows\Temporary Internet Files\Content.IE5\IB7N30FK\MP90040229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060575"/>
            <a:ext cx="4951412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Users\ucitel\AppData\Local\Microsoft\Windows\Temporary Internet Files\Content.IE5\F592IBX9\MP90043728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2060575"/>
            <a:ext cx="3240088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Odkud sluneční energii získáváme?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Kde můžeme sluneční energii nalézt?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r>
              <a:rPr lang="cs-CZ" dirty="0" smtClean="0"/>
              <a:t>Je solární energie obnovitelný zdroj?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r>
              <a:rPr lang="cs-CZ" dirty="0" smtClean="0"/>
              <a:t>Jak je možné využívat solární energii?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r>
              <a:rPr lang="cs-CZ" dirty="0" smtClean="0"/>
              <a:t>Jaké jsou nevýhody solární energie?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948488" y="1290638"/>
            <a:ext cx="1971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ZE SLUNCE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2838" y="2330450"/>
            <a:ext cx="3362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KDEKOLIV NA ZEMI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248525" y="3068638"/>
            <a:ext cx="9588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ANO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2838" y="4292600"/>
            <a:ext cx="7197725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Lze </a:t>
            </a: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ji </a:t>
            </a: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použít </a:t>
            </a: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pro </a:t>
            </a: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generování</a:t>
            </a:r>
            <a:b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</a:b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elektřiny a je to zdroj světla a tepla</a:t>
            </a:r>
            <a:endParaRPr lang="cs-CZ" sz="3200" cap="all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12838" y="6097588"/>
            <a:ext cx="42910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NELZE VYUŽÍVAT V NOCI 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18488" cy="525621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Tvoří se nerovnoměrným zahříváním atmosféry.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Některé oblasti světa, např. pobřežní jsou větrnější, </a:t>
            </a:r>
            <a:r>
              <a:rPr lang="cs-CZ" dirty="0"/>
              <a:t>protože terén v oblasti je relativně plochý a má </a:t>
            </a:r>
            <a:r>
              <a:rPr lang="cs-CZ" dirty="0" smtClean="0"/>
              <a:t>málo překážek.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Větrná energie neznečišťuje životní prostředí.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Obnovitelný zdroj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Nevýhodou je, že hyzdí krajinu.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Prý mohou způsobit zmatení stěhovavých ptáků.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Vítr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Využití větrné energie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388" y="1196975"/>
            <a:ext cx="6994525" cy="584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Jaké má větrná energie praktické využití?</a:t>
            </a:r>
            <a:endParaRPr lang="cs-CZ" sz="3200" dirty="0"/>
          </a:p>
        </p:txBody>
      </p:sp>
      <p:pic>
        <p:nvPicPr>
          <p:cNvPr id="7171" name="Picture 3" descr="C:\Users\ucitel\AppData\Local\Microsoft\Windows\Temporary Internet Files\Content.IE5\W082TKSI\MP9003992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276475"/>
            <a:ext cx="5441950" cy="360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C:\Users\ucitel\AppData\Local\Microsoft\Windows\Temporary Internet Files\Content.IE5\GACPOWA3\MP9001457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2276475"/>
            <a:ext cx="2663825" cy="406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AppData\Local\Microsoft\Windows\Temporary Internet Files\Content.IE5\KZDSEUF6\MC90043728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763"/>
            <a:ext cx="4103688" cy="497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 descr="C:\Users\ucitel\AppData\Local\Microsoft\Windows\Temporary Internet Files\Content.IE5\CP0WOUU9\MP90043863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03688" y="3516313"/>
            <a:ext cx="502285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C:\Users\ucitel\AppData\Local\Microsoft\Windows\Temporary Internet Files\Content.IE5\UKOH1HD2\MP90043857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0700" y="53975"/>
            <a:ext cx="4568825" cy="342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 descr="C:\Users\ucitel\AppData\Local\Microsoft\Windows\Temporary Internet Files\Content.IE5\YVH2NUGW\MP90043862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8313" y="4975225"/>
            <a:ext cx="2808287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 vzniká vítr?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Je vítr obnovitelný zdroj?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Jaké jsou nevýhody větrné energie?</a:t>
            </a:r>
            <a:br>
              <a:rPr lang="cs-CZ" smtClean="0"/>
            </a:b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Jaké je využití větru?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0113" y="1773238"/>
            <a:ext cx="7775575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  <a:cs typeface="+mn-cs"/>
              </a:rPr>
              <a:t>Nerovnoměrným zahříváním atmosféry.</a:t>
            </a:r>
            <a:endParaRPr lang="cs-CZ" sz="3200" cap="all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76888" y="3008313"/>
            <a:ext cx="9588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ANO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66800" y="4221163"/>
            <a:ext cx="3636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VÍTR NEFOUKÁ VŽDY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066800" y="5373688"/>
            <a:ext cx="6988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POHON VĚTRNÝCH TURBÍN, PLACHETNIC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7527"/>
          </a:xfr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Myšlenková mapa</a:t>
            </a:r>
            <a:endParaRPr lang="cs-CZ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0" y="116632"/>
          <a:ext cx="9036496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950" y="1030288"/>
            <a:ext cx="8856663" cy="120015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Nakreslete čáru </a:t>
            </a:r>
            <a:r>
              <a:rPr lang="cs-CZ" sz="2400" dirty="0"/>
              <a:t>od každé věci na </a:t>
            </a:r>
            <a:r>
              <a:rPr lang="cs-CZ" sz="2400" dirty="0"/>
              <a:t>levé straně k přírodním zdrojům, </a:t>
            </a:r>
            <a:r>
              <a:rPr lang="cs-CZ" sz="2400" dirty="0"/>
              <a:t>ze kterých vznikly. Obrázku může </a:t>
            </a:r>
            <a:r>
              <a:rPr lang="cs-CZ" sz="2400" dirty="0"/>
              <a:t>odpovídat více než jeden zdroj, najdete je všechny?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Cvičení</a:t>
            </a:r>
            <a:endParaRPr lang="cs-CZ" dirty="0"/>
          </a:p>
        </p:txBody>
      </p:sp>
      <p:pic>
        <p:nvPicPr>
          <p:cNvPr id="33797" name="Picture 2" descr="C:\Users\ucitel\AppData\Local\Microsoft\Windows\Temporary Internet Files\Content.IE5\KH4JINFP\MC90044175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2439988"/>
            <a:ext cx="1023938" cy="102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3" descr="C:\Users\ucitel\AppData\Local\Microsoft\Windows\Temporary Internet Files\Content.IE5\YVH2NUGW\MC900441777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524250"/>
            <a:ext cx="1049338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4" descr="C:\Users\ucitel\AppData\Local\Microsoft\Windows\Temporary Internet Files\Content.IE5\KZDSEUF6\MC90044131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514850"/>
            <a:ext cx="1023938" cy="102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Picture 5" descr="C:\Users\ucitel\AppData\Local\Microsoft\Windows\Temporary Internet Files\Content.IE5\W082TKSI\MC90044177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5616575"/>
            <a:ext cx="1173163" cy="117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1" name="Picture 6" descr="C:\Users\ucitel\AppData\Local\Microsoft\Windows\Temporary Internet Files\Content.IE5\NY3SB0FM\MC90001334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92275" y="1966913"/>
            <a:ext cx="1033463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2" name="Picture 7" descr="C:\Users\ucitel\AppData\Local\Microsoft\Windows\Temporary Internet Files\Content.IE5\QVQC5HRR\MC90033469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1113" y="3913188"/>
            <a:ext cx="1209675" cy="111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3" name="Picture 8" descr="C:\Users\ucitel\AppData\Local\Microsoft\Windows\Temporary Internet Files\Content.IE5\W082TKSI\MC90023949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50975" y="5330825"/>
            <a:ext cx="86995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4" name="Picture 9" descr="C:\Users\ucitel\AppData\Local\Microsoft\Windows\Temporary Internet Files\Content.IE5\SV3VF62Y\MC90029721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flipH="1">
            <a:off x="7115175" y="3405188"/>
            <a:ext cx="1849438" cy="152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7785100" y="1947863"/>
            <a:ext cx="1217613" cy="131286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  <a:cs typeface="+mn-cs"/>
            </a:endParaRPr>
          </a:p>
        </p:txBody>
      </p:sp>
      <p:pic>
        <p:nvPicPr>
          <p:cNvPr id="33806" name="Picture 15" descr="C:\Users\ucitel\AppData\Local\Microsoft\Windows\Temporary Internet Files\Content.IE5\QFV7BPX1\MC90031069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81750" y="1700213"/>
            <a:ext cx="121602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7" name="Picture 16" descr="C:\Users\ucitel\AppData\Local\Microsoft\Windows\Temporary Internet Files\Content.IE5\SV3VF62Y\MC90029800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50113" y="4927600"/>
            <a:ext cx="1778000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8" name="Picture 17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308600" y="5370513"/>
            <a:ext cx="1985963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9" name="Picture 18" descr="C:\Users\ucitel\AppData\Local\Microsoft\Windows\Temporary Internet Files\Content.IE5\SV3VF62Y\MC900198802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841875" y="3405188"/>
            <a:ext cx="2147888" cy="174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Téma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Jak lidé využívají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přírodu (Přírodní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složky a oblasti Země)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Petr Hlava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Zeměpis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šestý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obsahující informace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zdrojích surovin  (obnovitelných a neobnovitelných) aj.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Připojeny jsou i názorné obrázky a odkazy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videa.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Obsah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Výkladová prezentace je tvořena pro žáky šestého ročníku. Určena je pro frontální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výuku a opakování.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Materiál je doplněn pracovním listem.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Použité materiály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Zeměpis pro základní školy a víceletá gymnázia 6 ročník, Fraus, Plzeň, 2003.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mtClean="0"/>
              <a:t>Veškeré obrázky pochází z www.office.com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99752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616</Words>
  <Application>Microsoft Office PowerPoint</Application>
  <PresentationFormat>On-screen Show (4:3)</PresentationFormat>
  <Paragraphs>127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Calibri</vt:lpstr>
      <vt:lpstr>Arial</vt:lpstr>
      <vt:lpstr>Wingdings</vt:lpstr>
      <vt:lpstr>Times New Roman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DUM</cp:lastModifiedBy>
  <cp:revision>58</cp:revision>
  <dcterms:created xsi:type="dcterms:W3CDTF">2012-04-19T20:59:14Z</dcterms:created>
  <dcterms:modified xsi:type="dcterms:W3CDTF">2012-10-04T21:05:56Z</dcterms:modified>
</cp:coreProperties>
</file>