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060848"/>
            <a:ext cx="7315200" cy="2304256"/>
          </a:xfrm>
        </p:spPr>
        <p:txBody>
          <a:bodyPr>
            <a:normAutofit/>
          </a:bodyPr>
          <a:lstStyle/>
          <a:p>
            <a:pPr marL="0" indent="0" algn="ctr"/>
            <a:r>
              <a:rPr lang="cs-CZ" sz="2400" dirty="0"/>
              <a:t>ZŠP a ZŠS Uherský Brod</a:t>
            </a:r>
            <a:br>
              <a:rPr lang="cs-CZ" sz="2400" dirty="0"/>
            </a:br>
            <a:r>
              <a:rPr lang="cs-CZ" sz="2400" dirty="0"/>
              <a:t> projekt č. CZ.1.07/1.4.00/21.0961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Angličtina pro 2. stupeň</a:t>
            </a:r>
            <a:br>
              <a:rPr lang="cs-CZ" sz="2400" dirty="0"/>
            </a:br>
            <a:r>
              <a:rPr lang="cs-CZ" sz="2000" dirty="0"/>
              <a:t>Č. </a:t>
            </a:r>
            <a:r>
              <a:rPr lang="cs-CZ" sz="2000" dirty="0" err="1"/>
              <a:t>DUMu</a:t>
            </a:r>
            <a:r>
              <a:rPr lang="cs-CZ" sz="2000" dirty="0"/>
              <a:t>:  </a:t>
            </a:r>
            <a:r>
              <a:rPr lang="cs-CZ" sz="2000" dirty="0" smtClean="0"/>
              <a:t>VY_22_INOVACE_17_Příprava na test 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sz="2400" dirty="0"/>
              <a:t>Autor: </a:t>
            </a:r>
            <a:r>
              <a:rPr lang="cs-CZ" sz="2400" dirty="0" smtClean="0"/>
              <a:t>Mgr. Renata </a:t>
            </a:r>
            <a:r>
              <a:rPr lang="cs-CZ" sz="2400" dirty="0" err="1"/>
              <a:t>Václavíčková</a:t>
            </a:r>
            <a:endParaRPr lang="cs-CZ" sz="2400" dirty="0"/>
          </a:p>
          <a:p>
            <a:pPr algn="ctr"/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381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79512" y="188641"/>
            <a:ext cx="8050088" cy="151216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Anotace: Prezentace slouží jako příprava na test.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Je určena žákům 8. ročníku.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VM byl vytvořen v květnu 2012.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83563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20689"/>
            <a:ext cx="7315200" cy="504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484785"/>
            <a:ext cx="7834064" cy="4824576"/>
          </a:xfrm>
        </p:spPr>
        <p:txBody>
          <a:bodyPr/>
          <a:lstStyle/>
          <a:p>
            <a:r>
              <a:rPr lang="cs-CZ" sz="2400" dirty="0" smtClean="0"/>
              <a:t>WHAT IS THE DAY TODAY? ……………………………………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2400" dirty="0" smtClean="0"/>
              <a:t>SPRING =   ……………………………………..</a:t>
            </a:r>
          </a:p>
          <a:p>
            <a:endParaRPr lang="cs-CZ" sz="2400" dirty="0"/>
          </a:p>
          <a:p>
            <a:pPr marL="45720" indent="0">
              <a:buNone/>
            </a:pPr>
            <a:r>
              <a:rPr lang="cs-CZ" sz="2400" dirty="0" smtClean="0"/>
              <a:t>                         …………………………………….</a:t>
            </a:r>
          </a:p>
          <a:p>
            <a:pPr marL="45720" indent="0">
              <a:buNone/>
            </a:pPr>
            <a:endParaRPr lang="cs-CZ" sz="2400" dirty="0"/>
          </a:p>
          <a:p>
            <a:pPr marL="45720" indent="0">
              <a:buNone/>
            </a:pPr>
            <a:r>
              <a:rPr lang="cs-CZ" sz="2400" dirty="0" smtClean="0"/>
              <a:t>                         …………………………………….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03939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76673"/>
            <a:ext cx="7762056" cy="432047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Přelož.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539552" y="1124744"/>
            <a:ext cx="3941008" cy="54006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MODRÉ OČI</a:t>
            </a:r>
          </a:p>
          <a:p>
            <a:r>
              <a:rPr lang="cs-CZ" sz="2400" dirty="0" smtClean="0"/>
              <a:t>DLOUHÝ KRK</a:t>
            </a:r>
          </a:p>
          <a:p>
            <a:r>
              <a:rPr lang="cs-CZ" sz="2400" dirty="0" smtClean="0"/>
              <a:t>MALÁ ÚSTA</a:t>
            </a:r>
          </a:p>
          <a:p>
            <a:r>
              <a:rPr lang="cs-CZ" sz="2400" dirty="0" smtClean="0"/>
              <a:t>DVĚ UŠI</a:t>
            </a:r>
          </a:p>
          <a:p>
            <a:r>
              <a:rPr lang="cs-CZ" sz="2400" dirty="0" smtClean="0"/>
              <a:t>RUCE A NOHY</a:t>
            </a:r>
          </a:p>
          <a:p>
            <a:r>
              <a:rPr lang="cs-CZ" sz="2400" dirty="0" smtClean="0"/>
              <a:t>VELKÁ HLAVA</a:t>
            </a:r>
          </a:p>
          <a:p>
            <a:r>
              <a:rPr lang="cs-CZ" sz="2400" dirty="0" smtClean="0"/>
              <a:t>KRÁTKÉ VLASY</a:t>
            </a:r>
          </a:p>
          <a:p>
            <a:r>
              <a:rPr lang="cs-CZ" sz="2400" dirty="0" smtClean="0"/>
              <a:t>MOJE TVÁŘ</a:t>
            </a:r>
          </a:p>
          <a:p>
            <a:r>
              <a:rPr lang="cs-CZ" sz="2400" dirty="0" smtClean="0"/>
              <a:t>DESET PRSTŮ (N)</a:t>
            </a:r>
          </a:p>
          <a:p>
            <a:r>
              <a:rPr lang="cs-CZ" sz="2400" dirty="0" smtClean="0"/>
              <a:t>MOJE RAMENA</a:t>
            </a:r>
          </a:p>
          <a:p>
            <a:r>
              <a:rPr lang="cs-CZ" sz="2400" dirty="0" smtClean="0"/>
              <a:t>KRÁTKÉ PRSTY (ruka)</a:t>
            </a:r>
          </a:p>
          <a:p>
            <a:r>
              <a:rPr lang="cs-CZ" sz="2400" dirty="0" smtClean="0"/>
              <a:t>MALÝ NOS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681728" y="1052736"/>
            <a:ext cx="3566160" cy="528615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BLUE EYES</a:t>
            </a:r>
          </a:p>
          <a:p>
            <a:r>
              <a:rPr lang="cs-CZ" sz="2400" dirty="0" smtClean="0"/>
              <a:t>LONG NECK</a:t>
            </a:r>
          </a:p>
          <a:p>
            <a:r>
              <a:rPr lang="cs-CZ" sz="2400" dirty="0" smtClean="0"/>
              <a:t>SMALL MOUTH</a:t>
            </a:r>
          </a:p>
          <a:p>
            <a:r>
              <a:rPr lang="cs-CZ" sz="2400" dirty="0" smtClean="0"/>
              <a:t>TWO EARS</a:t>
            </a:r>
          </a:p>
          <a:p>
            <a:r>
              <a:rPr lang="cs-CZ" sz="2400" dirty="0" smtClean="0"/>
              <a:t>HANDS AND LEGS</a:t>
            </a:r>
          </a:p>
          <a:p>
            <a:r>
              <a:rPr lang="cs-CZ" sz="2400" dirty="0" smtClean="0"/>
              <a:t>BIG HEAD</a:t>
            </a:r>
          </a:p>
          <a:p>
            <a:r>
              <a:rPr lang="cs-CZ" sz="2400" dirty="0" smtClean="0"/>
              <a:t>SHORT HAIR</a:t>
            </a:r>
          </a:p>
          <a:p>
            <a:r>
              <a:rPr lang="cs-CZ" sz="2400" dirty="0" smtClean="0"/>
              <a:t>MY FACE</a:t>
            </a:r>
          </a:p>
          <a:p>
            <a:r>
              <a:rPr lang="cs-CZ" sz="2400" dirty="0" smtClean="0"/>
              <a:t>TEN TOES</a:t>
            </a:r>
          </a:p>
          <a:p>
            <a:r>
              <a:rPr lang="cs-CZ" sz="2400" dirty="0" smtClean="0"/>
              <a:t>MY SHOULDERS</a:t>
            </a:r>
          </a:p>
          <a:p>
            <a:r>
              <a:rPr lang="cs-CZ" sz="2400" dirty="0" smtClean="0"/>
              <a:t>SHORT FINGERS</a:t>
            </a:r>
          </a:p>
          <a:p>
            <a:r>
              <a:rPr lang="cs-CZ" sz="2400" dirty="0" smtClean="0"/>
              <a:t>SMALL NOSE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17420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48681"/>
            <a:ext cx="7906072" cy="5760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Přelož.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412776"/>
            <a:ext cx="4013016" cy="492401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TŘI ROHLÍKY</a:t>
            </a:r>
          </a:p>
          <a:p>
            <a:r>
              <a:rPr lang="cs-CZ" sz="2800" dirty="0" smtClean="0"/>
              <a:t>VELKÝ CHLEBA</a:t>
            </a:r>
          </a:p>
          <a:p>
            <a:r>
              <a:rPr lang="cs-CZ" sz="2800" dirty="0" smtClean="0"/>
              <a:t>DOBRÁ VODA</a:t>
            </a:r>
          </a:p>
          <a:p>
            <a:r>
              <a:rPr lang="cs-CZ" sz="2800" dirty="0" smtClean="0"/>
              <a:t>ŠUNKA A VEJCE</a:t>
            </a:r>
          </a:p>
          <a:p>
            <a:r>
              <a:rPr lang="cs-CZ" sz="2800" dirty="0" smtClean="0"/>
              <a:t>SÝR A MÁSLO</a:t>
            </a:r>
          </a:p>
          <a:p>
            <a:r>
              <a:rPr lang="cs-CZ" sz="2800" dirty="0" smtClean="0"/>
              <a:t>JABLEČNÁ ŠŤÁVA</a:t>
            </a:r>
          </a:p>
          <a:p>
            <a:r>
              <a:rPr lang="cs-CZ" sz="2800" dirty="0" smtClean="0"/>
              <a:t>ČERSTVÉ  MLÉKO</a:t>
            </a:r>
          </a:p>
          <a:p>
            <a:r>
              <a:rPr lang="cs-CZ" sz="2800" dirty="0" smtClean="0"/>
              <a:t>MLÉČNÝ KOKTEJL</a:t>
            </a:r>
          </a:p>
          <a:p>
            <a:r>
              <a:rPr lang="cs-CZ" sz="2800" dirty="0" smtClean="0"/>
              <a:t>CITRÓNOVÝ ČAJ</a:t>
            </a:r>
          </a:p>
          <a:p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81728" y="1412776"/>
            <a:ext cx="4210752" cy="5040560"/>
          </a:xfrm>
        </p:spPr>
        <p:txBody>
          <a:bodyPr/>
          <a:lstStyle/>
          <a:p>
            <a:r>
              <a:rPr lang="cs-CZ" sz="2800" dirty="0" smtClean="0"/>
              <a:t>THREE ROLLS</a:t>
            </a:r>
          </a:p>
          <a:p>
            <a:r>
              <a:rPr lang="cs-CZ" sz="2800" dirty="0" smtClean="0"/>
              <a:t>BIG BREAD</a:t>
            </a:r>
          </a:p>
          <a:p>
            <a:r>
              <a:rPr lang="cs-CZ" sz="2800" dirty="0" smtClean="0"/>
              <a:t>GOOD WATER</a:t>
            </a:r>
          </a:p>
          <a:p>
            <a:r>
              <a:rPr lang="cs-CZ" sz="2800" dirty="0" smtClean="0"/>
              <a:t>HAM AND EGGS</a:t>
            </a:r>
          </a:p>
          <a:p>
            <a:r>
              <a:rPr lang="cs-CZ" sz="2800" dirty="0" smtClean="0"/>
              <a:t>CHEESE AND BUTTER</a:t>
            </a:r>
          </a:p>
          <a:p>
            <a:r>
              <a:rPr lang="cs-CZ" sz="2800" dirty="0" smtClean="0"/>
              <a:t>APPLE JUICE</a:t>
            </a:r>
          </a:p>
          <a:p>
            <a:r>
              <a:rPr lang="cs-CZ" sz="2800" dirty="0" smtClean="0"/>
              <a:t>FRESH MILK</a:t>
            </a:r>
          </a:p>
          <a:p>
            <a:r>
              <a:rPr lang="cs-CZ" sz="2800" dirty="0" smtClean="0"/>
              <a:t>MILK SHAKE</a:t>
            </a:r>
          </a:p>
          <a:p>
            <a:r>
              <a:rPr lang="cs-CZ" sz="2800" dirty="0" smtClean="0"/>
              <a:t>LEMON TEA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8729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48681"/>
            <a:ext cx="7906072" cy="432047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Uspořádej do vět.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23528" y="1268761"/>
            <a:ext cx="8640960" cy="50406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GOT  JEANS  HAS  OLD  HE …………………………………………………</a:t>
            </a:r>
          </a:p>
          <a:p>
            <a:endParaRPr lang="cs-CZ" sz="2400" dirty="0"/>
          </a:p>
          <a:p>
            <a:r>
              <a:rPr lang="cs-CZ" sz="2400" dirty="0" smtClean="0"/>
              <a:t>NEW  SHE   A T-SHIRT  GOT  HAS …………………………………………...</a:t>
            </a:r>
          </a:p>
          <a:p>
            <a:endParaRPr lang="cs-CZ" sz="2400" dirty="0"/>
          </a:p>
          <a:p>
            <a:r>
              <a:rPr lang="cs-CZ" sz="2400" dirty="0" smtClean="0"/>
              <a:t>HAVE  BIG  A CAP  GOT  WE ……………………………………………………</a:t>
            </a:r>
          </a:p>
          <a:p>
            <a:endParaRPr lang="cs-CZ" sz="2400" dirty="0"/>
          </a:p>
          <a:p>
            <a:r>
              <a:rPr lang="cs-CZ" sz="2400" dirty="0" smtClean="0"/>
              <a:t>YOU  A SWEATSHIRT  WHITE GOT  HAVE</a:t>
            </a:r>
          </a:p>
          <a:p>
            <a:endParaRPr lang="cs-CZ" sz="2400" dirty="0"/>
          </a:p>
          <a:p>
            <a:pPr marL="45720" indent="0">
              <a:buNone/>
            </a:pPr>
            <a:r>
              <a:rPr lang="cs-CZ" sz="2400" dirty="0" smtClean="0"/>
              <a:t>……………………………………………………………………………………………</a:t>
            </a:r>
          </a:p>
          <a:p>
            <a:pPr marL="45720" indent="0">
              <a:buNone/>
            </a:pPr>
            <a:endParaRPr lang="cs-CZ" sz="2400" dirty="0"/>
          </a:p>
          <a:p>
            <a:r>
              <a:rPr lang="cs-CZ" sz="2400" dirty="0" smtClean="0"/>
              <a:t>HAS  YELLOW  GOT  SHE  A DRESS ……………………………………….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40691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620689"/>
            <a:ext cx="7834064" cy="504055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Přelož.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07504" y="1412776"/>
            <a:ext cx="4896544" cy="499602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NEMÁM VELKÁ CHODIDLA.</a:t>
            </a:r>
          </a:p>
          <a:p>
            <a:r>
              <a:rPr lang="cs-CZ" sz="2400" dirty="0" smtClean="0"/>
              <a:t>ONA NEMÁ MALÝ NOS.</a:t>
            </a:r>
          </a:p>
          <a:p>
            <a:r>
              <a:rPr lang="cs-CZ" sz="2400" dirty="0" smtClean="0"/>
              <a:t>ONO NEMÁ DEVĚT PRSTŮ.</a:t>
            </a:r>
          </a:p>
          <a:p>
            <a:r>
              <a:rPr lang="cs-CZ" sz="2400" dirty="0" smtClean="0"/>
              <a:t>NEMAJÍ DLOUHÉ PAŽE.</a:t>
            </a:r>
          </a:p>
          <a:p>
            <a:r>
              <a:rPr lang="cs-CZ" sz="2400" dirty="0" smtClean="0"/>
              <a:t>ON NEMÁ SVĚTLÉ VLASY.</a:t>
            </a:r>
          </a:p>
          <a:p>
            <a:r>
              <a:rPr lang="cs-CZ" sz="2400" dirty="0" smtClean="0"/>
              <a:t>NEMÁŠ KRÁTKÝ KRK.</a:t>
            </a:r>
          </a:p>
          <a:p>
            <a:r>
              <a:rPr lang="cs-CZ" sz="2400" dirty="0" smtClean="0"/>
              <a:t>NEMÁME  VELKÉ  BŘICHO.</a:t>
            </a:r>
          </a:p>
          <a:p>
            <a:r>
              <a:rPr lang="cs-CZ" sz="2400" dirty="0" smtClean="0"/>
              <a:t>NEMÁTE  ČERNÉ OČI.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3995936" y="1412776"/>
            <a:ext cx="4968552" cy="504056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C000"/>
                </a:solidFill>
              </a:rPr>
              <a:t>I HAVE NOT GOT BIG FEET.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SHE HAS NOT GOT SMALL NOSE.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IT HAS NOT GOT NINE FINGERS.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THEY HAVE NOT GOT LONG ARMS.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HE HAS NOT GOT BLOND HAIR.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YOU HAVE NOT GOT SHORT NECK.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WE HAVE NOT GOT A BIG TUMMY.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YOU HAVE NOT GOT BLACK EYES.</a:t>
            </a:r>
            <a:endParaRPr lang="cs-CZ" sz="24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9328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79512" y="404665"/>
            <a:ext cx="8050088" cy="432047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 Vytvoř otázku</a:t>
            </a:r>
            <a:r>
              <a:rPr lang="cs-CZ" sz="2400" dirty="0"/>
              <a:t>. Přelož. 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23528" y="908720"/>
            <a:ext cx="8424936" cy="540064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HE HAS GOT BLACK TROUSERS.</a:t>
            </a:r>
          </a:p>
          <a:p>
            <a:pPr marL="45720" indent="0">
              <a:buNone/>
            </a:pPr>
            <a:r>
              <a:rPr lang="cs-CZ" sz="2400" dirty="0" smtClean="0"/>
              <a:t>……………………………………………………………………………………………</a:t>
            </a:r>
          </a:p>
          <a:p>
            <a:r>
              <a:rPr lang="cs-CZ" sz="2400" dirty="0" smtClean="0"/>
              <a:t>WE HAVE GOT NEW SHOES.</a:t>
            </a:r>
          </a:p>
          <a:p>
            <a:pPr marL="45720" indent="0">
              <a:buNone/>
            </a:pPr>
            <a:r>
              <a:rPr lang="cs-CZ" sz="2400" dirty="0" smtClean="0"/>
              <a:t>…………………………………………………………………………………………....</a:t>
            </a:r>
          </a:p>
          <a:p>
            <a:r>
              <a:rPr lang="cs-CZ" sz="2400" dirty="0" smtClean="0"/>
              <a:t>SHE HAS GOT A GREEN SKIRT.</a:t>
            </a:r>
          </a:p>
          <a:p>
            <a:pPr marL="45720" indent="0">
              <a:buNone/>
            </a:pPr>
            <a:r>
              <a:rPr lang="cs-CZ" sz="2400" dirty="0" smtClean="0"/>
              <a:t>……………………………………………………………………………………………</a:t>
            </a:r>
          </a:p>
          <a:p>
            <a:r>
              <a:rPr lang="cs-CZ" sz="2400" dirty="0" smtClean="0"/>
              <a:t>THEY HAVE GOT PURPLE SOCKS.</a:t>
            </a:r>
          </a:p>
          <a:p>
            <a:pPr marL="45720" indent="0">
              <a:buNone/>
            </a:pPr>
            <a:r>
              <a:rPr lang="cs-CZ" sz="2400" dirty="0" smtClean="0"/>
              <a:t>……………………………………………………………………………………………</a:t>
            </a:r>
          </a:p>
          <a:p>
            <a:r>
              <a:rPr lang="cs-CZ" sz="2400" dirty="0" smtClean="0"/>
              <a:t>YOU HAVE GOT A LONG JEANS.</a:t>
            </a:r>
          </a:p>
          <a:p>
            <a:pPr marL="45720" indent="0">
              <a:buNone/>
            </a:pPr>
            <a:r>
              <a:rPr lang="cs-CZ" sz="2400" dirty="0" smtClean="0"/>
              <a:t>……………………………………………………………………………………………</a:t>
            </a:r>
          </a:p>
          <a:p>
            <a:r>
              <a:rPr lang="cs-CZ" sz="2400" dirty="0" smtClean="0"/>
              <a:t>I HAVE GOT WHITE JACKET.</a:t>
            </a:r>
          </a:p>
          <a:p>
            <a:pPr marL="45720" indent="0">
              <a:buNone/>
            </a:pPr>
            <a:r>
              <a:rPr lang="cs-CZ" sz="2400" dirty="0" smtClean="0"/>
              <a:t>……………………………………………………………………………………………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37572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16633"/>
            <a:ext cx="7315200" cy="648071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24745"/>
            <a:ext cx="7690048" cy="5184616"/>
          </a:xfrm>
        </p:spPr>
        <p:txBody>
          <a:bodyPr/>
          <a:lstStyle/>
          <a:p>
            <a:r>
              <a:rPr lang="cs-CZ" dirty="0" smtClean="0"/>
              <a:t>SPRING = MARCH, APRIL, MAY</a:t>
            </a:r>
          </a:p>
          <a:p>
            <a:endParaRPr lang="cs-CZ" dirty="0"/>
          </a:p>
          <a:p>
            <a:pPr marL="45720" indent="0">
              <a:buNone/>
            </a:pPr>
            <a:r>
              <a:rPr lang="cs-CZ" dirty="0" smtClean="0"/>
              <a:t>-----------------------------------------------------------------------------------</a:t>
            </a:r>
          </a:p>
          <a:p>
            <a:r>
              <a:rPr lang="cs-CZ" dirty="0" smtClean="0"/>
              <a:t>HE HAS GOT OLD JEANS.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 SHE  HAS GOT A NEW T-SHIRT.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WE HAVE GOT A BIG CAP.</a:t>
            </a:r>
            <a:endParaRPr lang="cs-CZ" dirty="0"/>
          </a:p>
          <a:p>
            <a:endParaRPr lang="cs-CZ" dirty="0"/>
          </a:p>
          <a:p>
            <a:r>
              <a:rPr lang="cs-CZ" dirty="0"/>
              <a:t>YOU </a:t>
            </a:r>
            <a:r>
              <a:rPr lang="cs-CZ" dirty="0" smtClean="0"/>
              <a:t>HAVE GOT A WHITE SWEATSHIRT.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r>
              <a:rPr lang="cs-CZ" dirty="0" smtClean="0"/>
              <a:t>SHE HAS  GOT A YELLOW  DRESS.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4078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3"/>
            <a:ext cx="7906072" cy="5832688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 </a:t>
            </a:r>
            <a:r>
              <a:rPr lang="cs-CZ" dirty="0"/>
              <a:t>HAS </a:t>
            </a:r>
            <a:r>
              <a:rPr lang="cs-CZ" dirty="0" smtClean="0"/>
              <a:t>HE GOT </a:t>
            </a:r>
            <a:r>
              <a:rPr lang="cs-CZ" dirty="0"/>
              <a:t>BLACK </a:t>
            </a:r>
            <a:r>
              <a:rPr lang="cs-CZ" dirty="0" smtClean="0"/>
              <a:t>TROUSERS?</a:t>
            </a:r>
            <a:endParaRPr lang="cs-CZ" dirty="0"/>
          </a:p>
          <a:p>
            <a:pPr marL="45720" indent="0">
              <a:buNone/>
            </a:pPr>
            <a:r>
              <a:rPr lang="cs-CZ" dirty="0" smtClean="0"/>
              <a:t> Má černé kalhoty?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 </a:t>
            </a:r>
            <a:r>
              <a:rPr lang="cs-CZ" dirty="0"/>
              <a:t>HAVE </a:t>
            </a:r>
            <a:r>
              <a:rPr lang="cs-CZ" dirty="0" smtClean="0"/>
              <a:t>WE GOT </a:t>
            </a:r>
            <a:r>
              <a:rPr lang="cs-CZ" dirty="0"/>
              <a:t>NEW </a:t>
            </a:r>
            <a:r>
              <a:rPr lang="cs-CZ" dirty="0" smtClean="0"/>
              <a:t>SHOES?</a:t>
            </a:r>
          </a:p>
          <a:p>
            <a:pPr marL="45720" indent="0">
              <a:buNone/>
            </a:pPr>
            <a:r>
              <a:rPr lang="cs-CZ" dirty="0" smtClean="0"/>
              <a:t> Máme nové boty?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 HAS SHE </a:t>
            </a:r>
            <a:r>
              <a:rPr lang="cs-CZ" dirty="0"/>
              <a:t>GOT A GREEN </a:t>
            </a:r>
            <a:r>
              <a:rPr lang="cs-CZ" dirty="0" smtClean="0"/>
              <a:t>SKIRT?</a:t>
            </a:r>
          </a:p>
          <a:p>
            <a:pPr marL="45720" indent="0">
              <a:buNone/>
            </a:pPr>
            <a:r>
              <a:rPr lang="cs-CZ" dirty="0" smtClean="0"/>
              <a:t> Má zelenou sukni?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 HAVE THEY </a:t>
            </a:r>
            <a:r>
              <a:rPr lang="cs-CZ" dirty="0"/>
              <a:t>GOT PURPLE </a:t>
            </a:r>
            <a:r>
              <a:rPr lang="cs-CZ" dirty="0" smtClean="0"/>
              <a:t>SOCKS?</a:t>
            </a:r>
          </a:p>
          <a:p>
            <a:pPr marL="45720" indent="0">
              <a:buNone/>
            </a:pPr>
            <a:r>
              <a:rPr lang="cs-CZ" dirty="0" smtClean="0"/>
              <a:t> Mají fialové ponožky?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 HAVE YOU </a:t>
            </a:r>
            <a:r>
              <a:rPr lang="cs-CZ" dirty="0"/>
              <a:t>GOT A LONG </a:t>
            </a:r>
            <a:r>
              <a:rPr lang="cs-CZ" dirty="0" smtClean="0"/>
              <a:t>JEANS?</a:t>
            </a:r>
            <a:endParaRPr lang="cs-CZ" dirty="0"/>
          </a:p>
          <a:p>
            <a:pPr marL="45720" indent="0">
              <a:buNone/>
            </a:pPr>
            <a:r>
              <a:rPr lang="cs-CZ" dirty="0" smtClean="0"/>
              <a:t> Máš (máte) dlouhé džíny?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 HAVE I (</a:t>
            </a:r>
            <a:r>
              <a:rPr lang="cs-CZ" dirty="0" err="1" smtClean="0"/>
              <a:t>you</a:t>
            </a:r>
            <a:r>
              <a:rPr lang="cs-CZ" dirty="0" smtClean="0"/>
              <a:t>) </a:t>
            </a:r>
            <a:r>
              <a:rPr lang="cs-CZ" dirty="0"/>
              <a:t>GOT WHITE </a:t>
            </a:r>
            <a:r>
              <a:rPr lang="cs-CZ" dirty="0" smtClean="0"/>
              <a:t>JACKET?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Mám (máš) bílou bundu?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4223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108</TotalTime>
  <Words>445</Words>
  <Application>Microsoft Office PowerPoint</Application>
  <PresentationFormat>Předvádění na obrazovce (4:3)</PresentationFormat>
  <Paragraphs>129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Prostor</vt:lpstr>
      <vt:lpstr>ZŠP a ZŠS Uherský Brod  projekt č. CZ.1.07/1.4.00/21.0961  Angličtina pro 2. stupeň Č. DUMu:  VY_22_INOVACE_17_Příprava na test </vt:lpstr>
      <vt:lpstr>Anotace: Prezentace slouží jako příprava na test.                  Je určena žákům 8. ročníku.                  VM byl vytvořen v květnu 2012.</vt:lpstr>
      <vt:lpstr>Doplň.</vt:lpstr>
      <vt:lpstr>Přelož.</vt:lpstr>
      <vt:lpstr>Přelož.</vt:lpstr>
      <vt:lpstr>Uspořádej do vět.</vt:lpstr>
      <vt:lpstr>Přelož.</vt:lpstr>
      <vt:lpstr> Vytvoř otázku. Přelož. </vt:lpstr>
      <vt:lpstr>ŘEŠENÍ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Angličtina pro 2. stupeň Č. DUMu:  VY_22_INOVACE_14_Příprava na test</dc:title>
  <dc:creator>PC-1SLG</dc:creator>
  <cp:lastModifiedBy>PC-1SLG</cp:lastModifiedBy>
  <cp:revision>10</cp:revision>
  <dcterms:created xsi:type="dcterms:W3CDTF">2012-05-14T04:01:09Z</dcterms:created>
  <dcterms:modified xsi:type="dcterms:W3CDTF">2012-06-22T01:57:20Z</dcterms:modified>
</cp:coreProperties>
</file>