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2" r:id="rId8"/>
    <p:sldId id="263" r:id="rId9"/>
    <p:sldId id="265" r:id="rId10"/>
    <p:sldId id="261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7220" y="2348880"/>
            <a:ext cx="8027228" cy="2160240"/>
          </a:xfrm>
        </p:spPr>
        <p:txBody>
          <a:bodyPr>
            <a:noAutofit/>
          </a:bodyPr>
          <a:lstStyle/>
          <a:p>
            <a:pPr marL="0" indent="0" algn="ctr"/>
            <a:r>
              <a:rPr lang="cs-CZ" sz="2400" dirty="0" smtClean="0"/>
              <a:t>ZŠP a ZŠS Uherský Brod</a:t>
            </a:r>
            <a:br>
              <a:rPr lang="cs-CZ" sz="2400" dirty="0" smtClean="0"/>
            </a:br>
            <a:r>
              <a:rPr lang="cs-CZ" sz="2400" dirty="0" smtClean="0"/>
              <a:t> projekt č. CZ.1.07/1.4.00/21.0961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Angličtina pro 2. stupeň</a:t>
            </a:r>
            <a:br>
              <a:rPr lang="cs-CZ" sz="2400" dirty="0" smtClean="0"/>
            </a:br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VY_22_INOVACE_18_Příprava na test </a:t>
            </a:r>
            <a:br>
              <a:rPr lang="cs-CZ" sz="2400" dirty="0" smtClean="0"/>
            </a:b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517232"/>
            <a:ext cx="6400800" cy="864096"/>
          </a:xfrm>
        </p:spPr>
        <p:txBody>
          <a:bodyPr>
            <a:normAutofit fontScale="92500" lnSpcReduction="20000"/>
          </a:bodyPr>
          <a:lstStyle/>
          <a:p>
            <a:r>
              <a:rPr lang="cs-CZ" dirty="0">
                <a:solidFill>
                  <a:schemeClr val="tx1"/>
                </a:solidFill>
              </a:rPr>
              <a:t>Autor: </a:t>
            </a:r>
            <a:r>
              <a:rPr lang="cs-CZ" dirty="0" smtClean="0">
                <a:solidFill>
                  <a:schemeClr val="tx1"/>
                </a:solidFill>
              </a:rPr>
              <a:t>Mgr. Renata </a:t>
            </a:r>
            <a:r>
              <a:rPr lang="cs-CZ" dirty="0" err="1">
                <a:solidFill>
                  <a:schemeClr val="tx1"/>
                </a:solidFill>
              </a:rPr>
              <a:t>Václavíčková</a:t>
            </a: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302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Anotace: Prezentace slouží </a:t>
            </a:r>
            <a:r>
              <a:rPr lang="cs-CZ" sz="2400" dirty="0" smtClean="0"/>
              <a:t>jako příprava </a:t>
            </a:r>
            <a:r>
              <a:rPr lang="cs-CZ" sz="2400" dirty="0" smtClean="0"/>
              <a:t>na souhrnný test.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Je určena žákům 7. ročníku.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VM byl vytvořen v květnu 2012.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680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Doplň, co chybí.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03244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……………………….. =  pondělí</a:t>
            </a:r>
          </a:p>
          <a:p>
            <a:pPr marL="0" indent="0">
              <a:buNone/>
            </a:pPr>
            <a:r>
              <a:rPr lang="cs-CZ" dirty="0" err="1" smtClean="0"/>
              <a:t>Thursday</a:t>
            </a:r>
            <a:r>
              <a:rPr lang="cs-CZ" dirty="0" smtClean="0"/>
              <a:t> = ………………………</a:t>
            </a:r>
          </a:p>
          <a:p>
            <a:pPr marL="0" indent="0">
              <a:buNone/>
            </a:pPr>
            <a:r>
              <a:rPr lang="cs-CZ" dirty="0" err="1" smtClean="0"/>
              <a:t>Wednesday</a:t>
            </a:r>
            <a:r>
              <a:rPr lang="cs-CZ" dirty="0" smtClean="0"/>
              <a:t> = ……………………….</a:t>
            </a:r>
          </a:p>
          <a:p>
            <a:pPr marL="0" indent="0">
              <a:buNone/>
            </a:pPr>
            <a:r>
              <a:rPr lang="cs-CZ" dirty="0" smtClean="0"/>
              <a:t> ……………………….. = neděle</a:t>
            </a:r>
          </a:p>
          <a:p>
            <a:pPr marL="0" indent="0">
              <a:buNone/>
            </a:pPr>
            <a:r>
              <a:rPr lang="cs-CZ" dirty="0" smtClean="0"/>
              <a:t> …………………………..= úterý</a:t>
            </a:r>
          </a:p>
          <a:p>
            <a:pPr marL="0" indent="0">
              <a:buNone/>
            </a:pPr>
            <a:r>
              <a:rPr lang="cs-CZ" dirty="0" err="1" smtClean="0"/>
              <a:t>Friday</a:t>
            </a:r>
            <a:r>
              <a:rPr lang="cs-CZ" dirty="0" smtClean="0"/>
              <a:t> = …………………………….</a:t>
            </a:r>
          </a:p>
          <a:p>
            <a:pPr marL="0" indent="0">
              <a:buNone/>
            </a:pPr>
            <a:r>
              <a:rPr lang="cs-CZ" dirty="0" smtClean="0"/>
              <a:t> ……………………………= sobota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821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Doplň.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980728"/>
            <a:ext cx="8568952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SPRING = …………………, ……………….., ……………….</a:t>
            </a:r>
          </a:p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sz="2400" dirty="0" smtClean="0"/>
              <a:t>FEBRUARY   JUNE   SEPTEMBER   DECEMBER   JULY</a:t>
            </a:r>
          </a:p>
          <a:p>
            <a:pPr marL="0" indent="0" algn="ctr">
              <a:buNone/>
            </a:pPr>
            <a:r>
              <a:rPr lang="cs-CZ" sz="2400" dirty="0" smtClean="0"/>
              <a:t> OCTOBER   NOVEMBER   JANUARY   AUGUST</a:t>
            </a:r>
          </a:p>
          <a:p>
            <a:pPr marL="0" indent="0" algn="ctr">
              <a:buNone/>
            </a:pPr>
            <a:endParaRPr lang="cs-CZ" sz="2400" dirty="0" smtClean="0"/>
          </a:p>
          <a:p>
            <a:r>
              <a:rPr lang="cs-CZ" dirty="0" smtClean="0"/>
              <a:t>WINTER -</a:t>
            </a:r>
          </a:p>
          <a:p>
            <a:r>
              <a:rPr lang="cs-CZ" dirty="0" smtClean="0"/>
              <a:t>SUMMER - </a:t>
            </a:r>
          </a:p>
          <a:p>
            <a:r>
              <a:rPr lang="cs-CZ" dirty="0" smtClean="0"/>
              <a:t>AUTUMN -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000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ČTI A PŘEKLÁDEJ.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THIS IS MY SCHOOL.</a:t>
            </a:r>
          </a:p>
          <a:p>
            <a:r>
              <a:rPr lang="cs-CZ" dirty="0"/>
              <a:t>I AM A GIRL.</a:t>
            </a:r>
          </a:p>
          <a:p>
            <a:r>
              <a:rPr lang="cs-CZ" dirty="0"/>
              <a:t>MY TEACHER IS JANE.</a:t>
            </a:r>
          </a:p>
          <a:p>
            <a:r>
              <a:rPr lang="cs-CZ" dirty="0"/>
              <a:t>MY MOTHER IS A TEACHER.</a:t>
            </a:r>
          </a:p>
          <a:p>
            <a:r>
              <a:rPr lang="cs-CZ" dirty="0"/>
              <a:t>WE ARE AT HOME.</a:t>
            </a:r>
          </a:p>
          <a:p>
            <a:r>
              <a:rPr lang="cs-CZ" dirty="0"/>
              <a:t>IT IS BROWN.</a:t>
            </a:r>
          </a:p>
          <a:p>
            <a:r>
              <a:rPr lang="cs-CZ" dirty="0"/>
              <a:t>MY SISTER IS SMALL.</a:t>
            </a:r>
          </a:p>
          <a:p>
            <a:r>
              <a:rPr lang="cs-CZ" dirty="0"/>
              <a:t>HE IS MY GOOD FRIEND.</a:t>
            </a:r>
          </a:p>
          <a:p>
            <a:r>
              <a:rPr lang="cs-CZ" dirty="0"/>
              <a:t>CHILDREN ARE AT HOME.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384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Překládej.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TOTO PERO </a:t>
            </a:r>
          </a:p>
          <a:p>
            <a:r>
              <a:rPr lang="cs-CZ" dirty="0" smtClean="0"/>
              <a:t>MOJE TAŠKA</a:t>
            </a:r>
          </a:p>
          <a:p>
            <a:r>
              <a:rPr lang="cs-CZ" dirty="0" smtClean="0"/>
              <a:t>TATO GUMA</a:t>
            </a:r>
          </a:p>
          <a:p>
            <a:r>
              <a:rPr lang="cs-CZ" dirty="0" smtClean="0"/>
              <a:t>MOJE PRAVÍTKO</a:t>
            </a:r>
          </a:p>
          <a:p>
            <a:r>
              <a:rPr lang="cs-CZ" dirty="0" smtClean="0"/>
              <a:t>MOJE TUŽKA</a:t>
            </a:r>
          </a:p>
          <a:p>
            <a:r>
              <a:rPr lang="cs-CZ" dirty="0" smtClean="0"/>
              <a:t>TATO BARVA</a:t>
            </a:r>
          </a:p>
          <a:p>
            <a:r>
              <a:rPr lang="cs-CZ" dirty="0" smtClean="0"/>
              <a:t>TENTO STŮL</a:t>
            </a:r>
          </a:p>
          <a:p>
            <a:r>
              <a:rPr lang="cs-CZ" dirty="0" smtClean="0"/>
              <a:t>MOJE LAVICE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THIS PEN</a:t>
            </a:r>
          </a:p>
          <a:p>
            <a:r>
              <a:rPr lang="cs-CZ" dirty="0" smtClean="0"/>
              <a:t>MY BAG</a:t>
            </a:r>
          </a:p>
          <a:p>
            <a:r>
              <a:rPr lang="cs-CZ" dirty="0" smtClean="0"/>
              <a:t>THIS RUBBER</a:t>
            </a:r>
          </a:p>
          <a:p>
            <a:r>
              <a:rPr lang="cs-CZ" dirty="0" smtClean="0"/>
              <a:t>MY RULER</a:t>
            </a:r>
          </a:p>
          <a:p>
            <a:r>
              <a:rPr lang="cs-CZ" dirty="0" smtClean="0"/>
              <a:t>MY PENCIL</a:t>
            </a:r>
          </a:p>
          <a:p>
            <a:r>
              <a:rPr lang="cs-CZ" dirty="0" smtClean="0"/>
              <a:t>THIS COLOUR</a:t>
            </a:r>
          </a:p>
          <a:p>
            <a:r>
              <a:rPr lang="cs-CZ" dirty="0" smtClean="0"/>
              <a:t>THIS TABLE</a:t>
            </a:r>
          </a:p>
          <a:p>
            <a:r>
              <a:rPr lang="cs-CZ" dirty="0" smtClean="0"/>
              <a:t>MY DESK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00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Doplň </a:t>
            </a: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/ has </a:t>
            </a:r>
            <a:r>
              <a:rPr lang="cs-CZ" sz="2400" dirty="0" err="1" smtClean="0"/>
              <a:t>got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3528" y="1772816"/>
            <a:ext cx="8568952" cy="4176464"/>
          </a:xfrm>
        </p:spPr>
        <p:txBody>
          <a:bodyPr>
            <a:normAutofit/>
          </a:bodyPr>
          <a:lstStyle/>
          <a:p>
            <a:r>
              <a:rPr lang="cs-CZ" dirty="0" smtClean="0"/>
              <a:t>I ………………… a baby.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………………….. a big </a:t>
            </a:r>
            <a:r>
              <a:rPr lang="cs-CZ" dirty="0" err="1" smtClean="0"/>
              <a:t>family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…………………..a </a:t>
            </a:r>
            <a:r>
              <a:rPr lang="cs-CZ" dirty="0" err="1" smtClean="0"/>
              <a:t>grandmother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………………….a </a:t>
            </a:r>
            <a:r>
              <a:rPr lang="cs-CZ" dirty="0" err="1" smtClean="0"/>
              <a:t>small</a:t>
            </a:r>
            <a:r>
              <a:rPr lang="cs-CZ" dirty="0" smtClean="0"/>
              <a:t> </a:t>
            </a:r>
            <a:r>
              <a:rPr lang="cs-CZ" dirty="0" err="1" smtClean="0"/>
              <a:t>sister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………………….. </a:t>
            </a:r>
            <a:r>
              <a:rPr lang="cs-CZ" dirty="0" err="1" smtClean="0"/>
              <a:t>mum</a:t>
            </a:r>
            <a:r>
              <a:rPr lang="cs-CZ" dirty="0" smtClean="0"/>
              <a:t> and </a:t>
            </a:r>
            <a:r>
              <a:rPr lang="cs-CZ" dirty="0" err="1" smtClean="0"/>
              <a:t>dad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………………….a </a:t>
            </a:r>
            <a:r>
              <a:rPr lang="cs-CZ" dirty="0" err="1" smtClean="0"/>
              <a:t>child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…………………… a </a:t>
            </a:r>
            <a:r>
              <a:rPr lang="cs-CZ" dirty="0" err="1" smtClean="0"/>
              <a:t>father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grandfather</a:t>
            </a:r>
            <a:r>
              <a:rPr lang="cs-CZ" dirty="0" smtClean="0"/>
              <a:t> ……………………… a car.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669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Překládej.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772816"/>
            <a:ext cx="4038600" cy="4353347"/>
          </a:xfrm>
        </p:spPr>
        <p:txBody>
          <a:bodyPr>
            <a:normAutofit lnSpcReduction="10000"/>
          </a:bodyPr>
          <a:lstStyle/>
          <a:p>
            <a:r>
              <a:rPr lang="cs-CZ" dirty="0"/>
              <a:t>č</a:t>
            </a:r>
            <a:r>
              <a:rPr lang="cs-CZ" dirty="0" smtClean="0"/>
              <a:t>erstvý chléb</a:t>
            </a:r>
          </a:p>
          <a:p>
            <a:r>
              <a:rPr lang="cs-CZ" dirty="0"/>
              <a:t>t</a:t>
            </a:r>
            <a:r>
              <a:rPr lang="cs-CZ" dirty="0" smtClean="0"/>
              <a:t>mavý rohlík</a:t>
            </a:r>
          </a:p>
          <a:p>
            <a:r>
              <a:rPr lang="cs-CZ" dirty="0" smtClean="0"/>
              <a:t>bílé mléko</a:t>
            </a:r>
          </a:p>
          <a:p>
            <a:r>
              <a:rPr lang="cs-CZ" dirty="0" smtClean="0"/>
              <a:t>„modrý“ sýr</a:t>
            </a:r>
          </a:p>
          <a:p>
            <a:r>
              <a:rPr lang="cs-CZ" dirty="0"/>
              <a:t>j</a:t>
            </a:r>
            <a:r>
              <a:rPr lang="cs-CZ" dirty="0" smtClean="0"/>
              <a:t>ablečná šťáva</a:t>
            </a:r>
          </a:p>
          <a:p>
            <a:r>
              <a:rPr lang="cs-CZ" dirty="0" smtClean="0"/>
              <a:t>máslo a šunka</a:t>
            </a:r>
          </a:p>
          <a:p>
            <a:r>
              <a:rPr lang="cs-CZ" dirty="0"/>
              <a:t>d</a:t>
            </a:r>
            <a:r>
              <a:rPr lang="cs-CZ" dirty="0" smtClean="0"/>
              <a:t>obrá voda</a:t>
            </a:r>
          </a:p>
          <a:p>
            <a:r>
              <a:rPr lang="cs-CZ" dirty="0"/>
              <a:t>m</a:t>
            </a:r>
            <a:r>
              <a:rPr lang="cs-CZ" dirty="0" smtClean="0"/>
              <a:t>léčný koktejl</a:t>
            </a:r>
          </a:p>
          <a:p>
            <a:r>
              <a:rPr lang="cs-CZ" dirty="0"/>
              <a:t>č</a:t>
            </a:r>
            <a:r>
              <a:rPr lang="cs-CZ" dirty="0" smtClean="0"/>
              <a:t>erný čaj</a:t>
            </a:r>
          </a:p>
          <a:p>
            <a:r>
              <a:rPr lang="cs-CZ" dirty="0" err="1"/>
              <a:t>c</a:t>
            </a:r>
            <a:r>
              <a:rPr lang="cs-CZ" dirty="0" err="1" smtClean="0"/>
              <a:t>oca-cola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53650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FRESH BREAD</a:t>
            </a:r>
          </a:p>
          <a:p>
            <a:r>
              <a:rPr lang="cs-CZ" dirty="0" smtClean="0"/>
              <a:t>DARK ROLL</a:t>
            </a:r>
          </a:p>
          <a:p>
            <a:r>
              <a:rPr lang="cs-CZ" dirty="0" smtClean="0"/>
              <a:t>WHITE MILK</a:t>
            </a:r>
          </a:p>
          <a:p>
            <a:r>
              <a:rPr lang="cs-CZ" dirty="0" smtClean="0"/>
              <a:t>BLUE CHEESE</a:t>
            </a:r>
          </a:p>
          <a:p>
            <a:r>
              <a:rPr lang="cs-CZ" dirty="0" smtClean="0"/>
              <a:t>APPLE JUICE</a:t>
            </a:r>
          </a:p>
          <a:p>
            <a:r>
              <a:rPr lang="cs-CZ" dirty="0" smtClean="0"/>
              <a:t>BUTTER AND HAM</a:t>
            </a:r>
          </a:p>
          <a:p>
            <a:r>
              <a:rPr lang="cs-CZ" dirty="0" smtClean="0"/>
              <a:t>GOOD WATER</a:t>
            </a:r>
          </a:p>
          <a:p>
            <a:r>
              <a:rPr lang="cs-CZ" dirty="0" smtClean="0"/>
              <a:t>MILK SHAKE</a:t>
            </a:r>
          </a:p>
          <a:p>
            <a:r>
              <a:rPr lang="cs-CZ" dirty="0" smtClean="0"/>
              <a:t>BLACK TEA</a:t>
            </a:r>
          </a:p>
          <a:p>
            <a:r>
              <a:rPr lang="cs-CZ" dirty="0" smtClean="0"/>
              <a:t>COKE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4463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992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800" dirty="0"/>
              <a:t>ŘEŠENÍ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4" cy="44717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MONDAY, ČTVRTEK, STŘEDA, SUNDAY, TUESDAY, PÁTEK, SATURDAY</a:t>
            </a:r>
          </a:p>
          <a:p>
            <a:pPr marL="0" indent="0">
              <a:buNone/>
            </a:pPr>
            <a:r>
              <a:rPr lang="cs-CZ" sz="2000" dirty="0" smtClean="0"/>
              <a:t>-----------------------------------------------------------------------------------------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SPRING = MARCH, APRIL, MAY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WINTER = DECEMBER, JANUARY,  FEBRUARY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SUMMER = JUNE, JULY, AUGUST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AUTUMN = SEPTEMBER, OCTOBER, NOVEMBER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4508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/>
          </a:bodyPr>
          <a:lstStyle/>
          <a:p>
            <a:r>
              <a:rPr lang="cs-CZ" dirty="0" smtClean="0"/>
              <a:t>TOTO JE MOJE ŠKOLA</a:t>
            </a:r>
          </a:p>
          <a:p>
            <a:r>
              <a:rPr lang="cs-CZ" dirty="0" smtClean="0"/>
              <a:t>JSEM DÍVKA.</a:t>
            </a:r>
          </a:p>
          <a:p>
            <a:r>
              <a:rPr lang="cs-CZ" dirty="0" smtClean="0"/>
              <a:t>MOJE UČITELKA JE JANA.</a:t>
            </a:r>
          </a:p>
          <a:p>
            <a:r>
              <a:rPr lang="cs-CZ" dirty="0" smtClean="0"/>
              <a:t>MOJE MATKA JE UČITELKA.</a:t>
            </a:r>
          </a:p>
          <a:p>
            <a:r>
              <a:rPr lang="cs-CZ" dirty="0" smtClean="0"/>
              <a:t>JSME DOMA.</a:t>
            </a:r>
          </a:p>
          <a:p>
            <a:r>
              <a:rPr lang="cs-CZ" dirty="0" smtClean="0"/>
              <a:t>JE TO HNĚDÉ.</a:t>
            </a:r>
          </a:p>
          <a:p>
            <a:r>
              <a:rPr lang="cs-CZ" dirty="0" smtClean="0"/>
              <a:t>MOJE SESTRA JE MALÁ.</a:t>
            </a:r>
          </a:p>
          <a:p>
            <a:r>
              <a:rPr lang="cs-CZ" dirty="0" smtClean="0"/>
              <a:t>ON JE MŮJ DOBRÝ KAMARÁD.</a:t>
            </a:r>
          </a:p>
          <a:p>
            <a:r>
              <a:rPr lang="cs-CZ" dirty="0" smtClean="0"/>
              <a:t>DĚTI JSOU DOMA.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398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 </a:t>
            </a:r>
            <a:r>
              <a:rPr lang="cs-CZ" dirty="0" smtClean="0"/>
              <a:t>HAVE GOT </a:t>
            </a:r>
            <a:r>
              <a:rPr lang="cs-CZ" dirty="0"/>
              <a:t>a baby.</a:t>
            </a:r>
          </a:p>
          <a:p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smtClean="0"/>
              <a:t>HAVE GOT a </a:t>
            </a:r>
            <a:r>
              <a:rPr lang="cs-CZ" dirty="0"/>
              <a:t>big </a:t>
            </a:r>
            <a:r>
              <a:rPr lang="cs-CZ" dirty="0" err="1"/>
              <a:t>family</a:t>
            </a:r>
            <a:r>
              <a:rPr lang="cs-CZ" dirty="0"/>
              <a:t>.</a:t>
            </a:r>
          </a:p>
          <a:p>
            <a:r>
              <a:rPr lang="cs-CZ" dirty="0"/>
              <a:t>He </a:t>
            </a:r>
            <a:r>
              <a:rPr lang="cs-CZ" dirty="0" smtClean="0"/>
              <a:t>HAS GOT a </a:t>
            </a:r>
            <a:r>
              <a:rPr lang="cs-CZ" dirty="0" err="1"/>
              <a:t>grandmother</a:t>
            </a:r>
            <a:r>
              <a:rPr lang="cs-CZ" dirty="0"/>
              <a:t>.</a:t>
            </a:r>
          </a:p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smtClean="0"/>
              <a:t>HAS GOT a </a:t>
            </a:r>
            <a:r>
              <a:rPr lang="cs-CZ" dirty="0" err="1"/>
              <a:t>small</a:t>
            </a:r>
            <a:r>
              <a:rPr lang="cs-CZ" dirty="0"/>
              <a:t> </a:t>
            </a:r>
            <a:r>
              <a:rPr lang="cs-CZ" dirty="0" err="1"/>
              <a:t>sister</a:t>
            </a:r>
            <a:r>
              <a:rPr lang="cs-CZ" dirty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HAVE GOT </a:t>
            </a:r>
            <a:r>
              <a:rPr lang="cs-CZ" dirty="0" err="1"/>
              <a:t>mum</a:t>
            </a:r>
            <a:r>
              <a:rPr lang="cs-CZ" dirty="0"/>
              <a:t> and </a:t>
            </a:r>
            <a:r>
              <a:rPr lang="cs-CZ" dirty="0" err="1"/>
              <a:t>dad</a:t>
            </a:r>
            <a:r>
              <a:rPr lang="cs-CZ" dirty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HAS GOT a </a:t>
            </a:r>
            <a:r>
              <a:rPr lang="cs-CZ" dirty="0" err="1"/>
              <a:t>child</a:t>
            </a:r>
            <a:r>
              <a:rPr lang="cs-CZ" dirty="0"/>
              <a:t>.</a:t>
            </a:r>
          </a:p>
          <a:p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smtClean="0"/>
              <a:t>HAVE GOT </a:t>
            </a:r>
            <a:r>
              <a:rPr lang="cs-CZ" dirty="0"/>
              <a:t>a </a:t>
            </a:r>
            <a:r>
              <a:rPr lang="cs-CZ" dirty="0" err="1"/>
              <a:t>father</a:t>
            </a:r>
            <a:r>
              <a:rPr lang="cs-CZ" dirty="0"/>
              <a:t>.</a:t>
            </a:r>
          </a:p>
          <a:p>
            <a:r>
              <a:rPr lang="cs-CZ" dirty="0"/>
              <a:t>My </a:t>
            </a:r>
            <a:r>
              <a:rPr lang="cs-CZ" dirty="0" err="1"/>
              <a:t>grandfather</a:t>
            </a:r>
            <a:r>
              <a:rPr lang="cs-CZ" dirty="0"/>
              <a:t> </a:t>
            </a:r>
            <a:r>
              <a:rPr lang="cs-CZ" dirty="0" smtClean="0"/>
              <a:t>HAS GOT </a:t>
            </a:r>
            <a:r>
              <a:rPr lang="cs-CZ" dirty="0"/>
              <a:t>a car.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706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172</TotalTime>
  <Words>384</Words>
  <Application>Microsoft Office PowerPoint</Application>
  <PresentationFormat>Předvádění na obrazovce (4:3)</PresentationFormat>
  <Paragraphs>106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Lití písma</vt:lpstr>
      <vt:lpstr>ZŠP a ZŠS Uherský Brod  projekt č. CZ.1.07/1.4.00/21.0961  Angličtina pro 2. stupeň Č. DUMu:  VY_22_INOVACE_18_Příprava na test   </vt:lpstr>
      <vt:lpstr>Anotace: Prezentace slouží jako příprava na souhrnný test.                  Je určena žákům 7. ročníku.                  VM byl vytvořen v květnu 2012.</vt:lpstr>
      <vt:lpstr>Doplň, co chybí.</vt:lpstr>
      <vt:lpstr>Doplň.</vt:lpstr>
      <vt:lpstr>ČTI A PŘEKLÁDEJ.</vt:lpstr>
      <vt:lpstr>Překládej.</vt:lpstr>
      <vt:lpstr>Doplň have got/ has got.</vt:lpstr>
      <vt:lpstr>Překládej.</vt:lpstr>
      <vt:lpstr>ŘEŠENÍ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 projekt č. CZ.1.07/1.4.00/21.0961  Angličtina pro 2. stupeň Č. DUMu:  VY_22_INOVACE_0_test</dc:title>
  <dc:creator>PC-1SLG</dc:creator>
  <cp:lastModifiedBy>PC-1SLG</cp:lastModifiedBy>
  <cp:revision>11</cp:revision>
  <dcterms:created xsi:type="dcterms:W3CDTF">2012-05-17T08:11:22Z</dcterms:created>
  <dcterms:modified xsi:type="dcterms:W3CDTF">2012-06-22T02:00:58Z</dcterms:modified>
</cp:coreProperties>
</file>