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276872"/>
            <a:ext cx="7772400" cy="2232248"/>
          </a:xfrm>
        </p:spPr>
        <p:txBody>
          <a:bodyPr/>
          <a:lstStyle/>
          <a:p>
            <a:pPr marL="0" indent="0"/>
            <a:r>
              <a:rPr lang="cs-CZ" sz="2400" dirty="0"/>
              <a:t>ZŠP a ZŠS Uherský Brod</a:t>
            </a:r>
            <a:br>
              <a:rPr lang="cs-CZ" sz="2400" dirty="0"/>
            </a:br>
            <a:r>
              <a:rPr lang="cs-CZ" sz="2400" dirty="0"/>
              <a:t> projekt č. CZ.1.07/1.4.00/21.0961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Angličtina pro 2. stupeň</a:t>
            </a:r>
            <a:br>
              <a:rPr lang="cs-CZ" sz="2400" dirty="0"/>
            </a:br>
            <a:r>
              <a:rPr lang="cs-CZ" sz="2000" dirty="0"/>
              <a:t>Č. </a:t>
            </a:r>
            <a:r>
              <a:rPr lang="cs-CZ" sz="2000" dirty="0" err="1"/>
              <a:t>DUMu</a:t>
            </a:r>
            <a:r>
              <a:rPr lang="cs-CZ" sz="2000" dirty="0"/>
              <a:t>:  </a:t>
            </a:r>
            <a:r>
              <a:rPr lang="cs-CZ" sz="2000" dirty="0" smtClean="0"/>
              <a:t>VY_22_INOVACE_20_DO, DOES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Autor: </a:t>
            </a:r>
            <a:r>
              <a:rPr lang="cs-CZ" dirty="0" smtClean="0"/>
              <a:t>Mgr. Renata </a:t>
            </a:r>
            <a:r>
              <a:rPr lang="cs-CZ" dirty="0" err="1"/>
              <a:t>Václavíčková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4444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872208"/>
          </a:xfrm>
        </p:spPr>
        <p:txBody>
          <a:bodyPr/>
          <a:lstStyle/>
          <a:p>
            <a:pPr algn="l"/>
            <a:r>
              <a:rPr lang="cs-CZ" sz="2400" dirty="0" smtClean="0"/>
              <a:t>Anotace: Prezentace slouží k výuce a procvičení dané látky.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Je určena žákům 9.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VM byl vytvořen v květnu 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06671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20080"/>
          </a:xfrm>
        </p:spPr>
        <p:txBody>
          <a:bodyPr/>
          <a:lstStyle/>
          <a:p>
            <a:r>
              <a:rPr lang="cs-CZ" sz="2400" dirty="0" smtClean="0"/>
              <a:t>Přítomný čas prostý - otázka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 smtClean="0"/>
              <a:t>tvoří se pomocí </a:t>
            </a:r>
            <a:r>
              <a:rPr lang="cs-CZ" u="sng" dirty="0" smtClean="0"/>
              <a:t>pomocného</a:t>
            </a:r>
            <a:r>
              <a:rPr lang="cs-CZ" dirty="0" smtClean="0"/>
              <a:t> slovesa DO (DOES)</a:t>
            </a:r>
          </a:p>
          <a:p>
            <a:r>
              <a:rPr lang="cs-CZ" dirty="0" smtClean="0"/>
              <a:t>DO /</a:t>
            </a:r>
            <a:r>
              <a:rPr lang="cs-CZ" dirty="0" err="1" smtClean="0"/>
              <a:t>dů</a:t>
            </a:r>
            <a:r>
              <a:rPr lang="cs-CZ" dirty="0" smtClean="0"/>
              <a:t>/          DOES /</a:t>
            </a:r>
            <a:r>
              <a:rPr lang="cs-CZ" dirty="0" err="1" smtClean="0"/>
              <a:t>das</a:t>
            </a:r>
            <a:r>
              <a:rPr lang="cs-CZ" dirty="0" smtClean="0"/>
              <a:t>/ - 3. os. jednotného čísla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play </a:t>
            </a:r>
            <a:r>
              <a:rPr lang="cs-CZ" dirty="0" err="1" smtClean="0"/>
              <a:t>tennis</a:t>
            </a:r>
            <a:r>
              <a:rPr lang="cs-CZ" dirty="0" smtClean="0"/>
              <a:t>.        </a:t>
            </a:r>
            <a:r>
              <a:rPr lang="cs-CZ" i="1" dirty="0" smtClean="0"/>
              <a:t>Hraju tenis.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DO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/>
              <a:t> play </a:t>
            </a:r>
            <a:r>
              <a:rPr lang="cs-CZ" dirty="0" err="1" smtClean="0"/>
              <a:t>tennis</a:t>
            </a:r>
            <a:r>
              <a:rPr lang="cs-CZ" dirty="0" smtClean="0"/>
              <a:t>?     </a:t>
            </a:r>
            <a:r>
              <a:rPr lang="cs-CZ" i="1" dirty="0" smtClean="0"/>
              <a:t>Hraješ tenis?</a:t>
            </a:r>
          </a:p>
          <a:p>
            <a:endParaRPr lang="cs-CZ" i="1" dirty="0" smtClean="0"/>
          </a:p>
          <a:p>
            <a:endParaRPr lang="cs-CZ" i="1" dirty="0"/>
          </a:p>
          <a:p>
            <a:r>
              <a:rPr lang="cs-CZ" dirty="0" smtClean="0">
                <a:solidFill>
                  <a:srgbClr val="FF0000"/>
                </a:solidFill>
              </a:rPr>
              <a:t>He</a:t>
            </a:r>
            <a:r>
              <a:rPr lang="cs-CZ" dirty="0" smtClean="0"/>
              <a:t> </a:t>
            </a:r>
            <a:r>
              <a:rPr lang="cs-CZ" dirty="0" err="1" smtClean="0"/>
              <a:t>play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</a:t>
            </a:r>
            <a:r>
              <a:rPr lang="cs-CZ" dirty="0" err="1" smtClean="0"/>
              <a:t>chess</a:t>
            </a:r>
            <a:r>
              <a:rPr lang="cs-CZ" dirty="0" smtClean="0"/>
              <a:t>.       </a:t>
            </a:r>
            <a:r>
              <a:rPr lang="cs-CZ" i="1" dirty="0" smtClean="0"/>
              <a:t>On hraje šachy.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DOE</a:t>
            </a:r>
            <a:r>
              <a:rPr lang="cs-CZ" u="sng" dirty="0" smtClean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he</a:t>
            </a:r>
            <a:r>
              <a:rPr lang="cs-CZ" dirty="0" smtClean="0"/>
              <a:t> play </a:t>
            </a:r>
            <a:r>
              <a:rPr lang="cs-CZ" dirty="0" err="1" smtClean="0"/>
              <a:t>chess</a:t>
            </a:r>
            <a:r>
              <a:rPr lang="cs-CZ" dirty="0" smtClean="0"/>
              <a:t>?       </a:t>
            </a:r>
            <a:r>
              <a:rPr lang="cs-CZ" i="1" dirty="0" smtClean="0"/>
              <a:t>Hraje šachy?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242942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504056"/>
          </a:xfrm>
        </p:spPr>
        <p:txBody>
          <a:bodyPr/>
          <a:lstStyle/>
          <a:p>
            <a:pPr algn="l"/>
            <a:r>
              <a:rPr lang="cs-CZ" sz="2400" dirty="0" smtClean="0"/>
              <a:t>Pamatuj!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…?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DO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…?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DO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…?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</a:t>
            </a:r>
            <a:r>
              <a:rPr lang="cs-CZ" dirty="0" smtClean="0"/>
              <a:t> I…?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DO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…?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DOES</a:t>
            </a:r>
            <a:r>
              <a:rPr lang="cs-CZ" dirty="0" smtClean="0"/>
              <a:t> he…?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DOES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…?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DOES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…?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660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360040"/>
          </a:xfrm>
        </p:spPr>
        <p:txBody>
          <a:bodyPr/>
          <a:lstStyle/>
          <a:p>
            <a:pPr algn="l"/>
            <a:r>
              <a:rPr lang="cs-CZ" sz="2400" dirty="0" smtClean="0"/>
              <a:t>Překládej.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692696"/>
            <a:ext cx="4038600" cy="5976664"/>
          </a:xfrm>
        </p:spPr>
        <p:txBody>
          <a:bodyPr/>
          <a:lstStyle/>
          <a:p>
            <a:r>
              <a:rPr lang="cs-CZ" dirty="0" smtClean="0"/>
              <a:t>MÁŠ RÁD? MÁTE RÁDI?</a:t>
            </a:r>
          </a:p>
          <a:p>
            <a:endParaRPr lang="cs-CZ" dirty="0"/>
          </a:p>
          <a:p>
            <a:r>
              <a:rPr lang="cs-CZ" dirty="0" smtClean="0"/>
              <a:t>HRAJE (ona)…?</a:t>
            </a:r>
          </a:p>
          <a:p>
            <a:endParaRPr lang="cs-CZ" dirty="0"/>
          </a:p>
          <a:p>
            <a:r>
              <a:rPr lang="cs-CZ" dirty="0" smtClean="0"/>
              <a:t>SLEDUJÍ TV…?</a:t>
            </a:r>
          </a:p>
          <a:p>
            <a:endParaRPr lang="cs-CZ" dirty="0"/>
          </a:p>
          <a:p>
            <a:r>
              <a:rPr lang="cs-CZ" dirty="0" smtClean="0"/>
              <a:t>SPÍ (on)…?</a:t>
            </a:r>
          </a:p>
          <a:p>
            <a:endParaRPr lang="cs-CZ" dirty="0"/>
          </a:p>
          <a:p>
            <a:r>
              <a:rPr lang="cs-CZ" dirty="0" smtClean="0"/>
              <a:t>ČTEME…?</a:t>
            </a:r>
          </a:p>
          <a:p>
            <a:endParaRPr lang="cs-CZ" dirty="0" smtClean="0"/>
          </a:p>
          <a:p>
            <a:r>
              <a:rPr lang="cs-CZ" dirty="0" smtClean="0"/>
              <a:t>PIJE (ono)…?</a:t>
            </a:r>
          </a:p>
          <a:p>
            <a:endParaRPr lang="cs-CZ" dirty="0"/>
          </a:p>
          <a:p>
            <a:r>
              <a:rPr lang="cs-CZ" dirty="0" smtClean="0"/>
              <a:t>CHODÍM…?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251520" y="692696"/>
            <a:ext cx="4392488" cy="5433784"/>
          </a:xfrm>
        </p:spPr>
        <p:txBody>
          <a:bodyPr>
            <a:noAutofit/>
          </a:bodyPr>
          <a:lstStyle/>
          <a:p>
            <a:r>
              <a:rPr lang="cs-CZ" dirty="0" smtClean="0"/>
              <a:t>DO YOU LIKE…?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DOE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SHE PLAY…?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DO THEY WATCH TV…?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DOE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HE SLEEP…?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DO WE READ…?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DOE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IT DRINK…?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DO I GO…?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969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/>
          <a:lstStyle/>
          <a:p>
            <a:pPr algn="l"/>
            <a:r>
              <a:rPr lang="cs-CZ" sz="2400" dirty="0" smtClean="0"/>
              <a:t>Doplň DO/DOES. Přelož.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36712"/>
            <a:ext cx="8507288" cy="5289451"/>
          </a:xfrm>
        </p:spPr>
        <p:txBody>
          <a:bodyPr/>
          <a:lstStyle/>
          <a:p>
            <a:r>
              <a:rPr lang="cs-CZ" dirty="0" smtClean="0"/>
              <a:t>______ </a:t>
            </a:r>
            <a:r>
              <a:rPr lang="cs-CZ" dirty="0" err="1" smtClean="0"/>
              <a:t>you</a:t>
            </a:r>
            <a:r>
              <a:rPr lang="cs-CZ" dirty="0" smtClean="0"/>
              <a:t> love Jane? ______________________________</a:t>
            </a:r>
          </a:p>
          <a:p>
            <a:endParaRPr lang="cs-CZ" dirty="0"/>
          </a:p>
          <a:p>
            <a:r>
              <a:rPr lang="cs-CZ" dirty="0" smtClean="0"/>
              <a:t>______ </a:t>
            </a:r>
            <a:r>
              <a:rPr lang="cs-CZ" dirty="0" err="1" smtClean="0"/>
              <a:t>she</a:t>
            </a:r>
            <a:r>
              <a:rPr lang="cs-CZ" dirty="0" smtClean="0"/>
              <a:t> go to </a:t>
            </a:r>
            <a:r>
              <a:rPr lang="cs-CZ" dirty="0" err="1" smtClean="0"/>
              <a:t>shool</a:t>
            </a:r>
            <a:r>
              <a:rPr lang="cs-CZ" dirty="0" smtClean="0"/>
              <a:t>? _____________________________</a:t>
            </a:r>
          </a:p>
          <a:p>
            <a:endParaRPr lang="cs-CZ" dirty="0"/>
          </a:p>
          <a:p>
            <a:r>
              <a:rPr lang="cs-CZ" dirty="0" smtClean="0"/>
              <a:t>______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? _______________________</a:t>
            </a:r>
          </a:p>
          <a:p>
            <a:endParaRPr lang="cs-CZ" dirty="0"/>
          </a:p>
          <a:p>
            <a:r>
              <a:rPr lang="cs-CZ" dirty="0" smtClean="0"/>
              <a:t>______he </a:t>
            </a:r>
            <a:r>
              <a:rPr lang="cs-CZ" dirty="0" err="1" smtClean="0"/>
              <a:t>watch</a:t>
            </a:r>
            <a:r>
              <a:rPr lang="cs-CZ" dirty="0" smtClean="0"/>
              <a:t> TV </a:t>
            </a:r>
            <a:r>
              <a:rPr lang="cs-CZ" dirty="0" err="1" smtClean="0"/>
              <a:t>daily</a:t>
            </a:r>
            <a:r>
              <a:rPr lang="cs-CZ" dirty="0" smtClean="0"/>
              <a:t>? ___________________________</a:t>
            </a:r>
          </a:p>
          <a:p>
            <a:endParaRPr lang="cs-CZ" dirty="0"/>
          </a:p>
          <a:p>
            <a:r>
              <a:rPr lang="cs-CZ" dirty="0" smtClean="0"/>
              <a:t>______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? _____________________________</a:t>
            </a:r>
          </a:p>
          <a:p>
            <a:endParaRPr lang="cs-CZ" dirty="0"/>
          </a:p>
          <a:p>
            <a:r>
              <a:rPr lang="cs-CZ" dirty="0" smtClean="0"/>
              <a:t>______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sleep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bed</a:t>
            </a:r>
            <a:r>
              <a:rPr lang="cs-CZ" dirty="0" smtClean="0"/>
              <a:t>? __________________________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5658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504056"/>
          </a:xfrm>
        </p:spPr>
        <p:txBody>
          <a:bodyPr/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DO </a:t>
            </a:r>
            <a:r>
              <a:rPr lang="cs-CZ" dirty="0" err="1"/>
              <a:t>you</a:t>
            </a:r>
            <a:r>
              <a:rPr lang="cs-CZ" dirty="0"/>
              <a:t> love Jane?  </a:t>
            </a:r>
            <a:r>
              <a:rPr lang="cs-CZ" dirty="0" smtClean="0"/>
              <a:t> MILUJEŠ (milujete) JANU?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DOES </a:t>
            </a:r>
            <a:r>
              <a:rPr lang="cs-CZ" dirty="0" err="1"/>
              <a:t>she</a:t>
            </a:r>
            <a:r>
              <a:rPr lang="cs-CZ" dirty="0"/>
              <a:t> go to </a:t>
            </a:r>
            <a:r>
              <a:rPr lang="cs-CZ" dirty="0" err="1"/>
              <a:t>shool</a:t>
            </a:r>
            <a:r>
              <a:rPr lang="cs-CZ" dirty="0"/>
              <a:t>? </a:t>
            </a:r>
            <a:r>
              <a:rPr lang="cs-CZ" dirty="0" smtClean="0"/>
              <a:t>  CHODÍ DO ŠKOLY?</a:t>
            </a:r>
          </a:p>
          <a:p>
            <a:endParaRPr lang="cs-CZ" dirty="0"/>
          </a:p>
          <a:p>
            <a:r>
              <a:rPr lang="cs-CZ" dirty="0" smtClean="0"/>
              <a:t>DO </a:t>
            </a: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 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town</a:t>
            </a:r>
            <a:r>
              <a:rPr lang="cs-CZ" dirty="0"/>
              <a:t>? </a:t>
            </a:r>
            <a:r>
              <a:rPr lang="cs-CZ" dirty="0" smtClean="0"/>
              <a:t>  PRACUJÍ VE MĚSTĚ?</a:t>
            </a:r>
          </a:p>
          <a:p>
            <a:endParaRPr lang="cs-CZ" dirty="0"/>
          </a:p>
          <a:p>
            <a:r>
              <a:rPr lang="cs-CZ" dirty="0" smtClean="0"/>
              <a:t>DOES he </a:t>
            </a:r>
            <a:r>
              <a:rPr lang="cs-CZ" dirty="0" err="1"/>
              <a:t>watch</a:t>
            </a:r>
            <a:r>
              <a:rPr lang="cs-CZ" dirty="0"/>
              <a:t> TV </a:t>
            </a:r>
            <a:r>
              <a:rPr lang="cs-CZ" dirty="0" err="1"/>
              <a:t>daily</a:t>
            </a:r>
            <a:r>
              <a:rPr lang="cs-CZ" dirty="0"/>
              <a:t>?  </a:t>
            </a:r>
            <a:r>
              <a:rPr lang="cs-CZ" dirty="0" smtClean="0"/>
              <a:t> SLEDUJE </a:t>
            </a:r>
            <a:r>
              <a:rPr lang="cs-CZ" dirty="0" smtClean="0"/>
              <a:t>TV DENNĚ?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DO 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/>
              <a:t>books</a:t>
            </a:r>
            <a:r>
              <a:rPr lang="cs-CZ" dirty="0"/>
              <a:t>?  </a:t>
            </a:r>
            <a:r>
              <a:rPr lang="cs-CZ" dirty="0" smtClean="0"/>
              <a:t> ČTEME KNIHY?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DOES 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sleep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bed</a:t>
            </a:r>
            <a:r>
              <a:rPr lang="cs-CZ" dirty="0"/>
              <a:t>? </a:t>
            </a:r>
            <a:r>
              <a:rPr lang="cs-CZ" dirty="0" smtClean="0"/>
              <a:t> SPÍ V POSTELI?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6037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71</TotalTime>
  <Words>273</Words>
  <Application>Microsoft Office PowerPoint</Application>
  <PresentationFormat>Předvádění na obrazovce (4:3)</PresentationFormat>
  <Paragraphs>78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ZŠP a ZŠS Uherský Brod  projekt č. CZ.1.07/1.4.00/21.0961  Angličtina pro 2. stupeň Č. DUMu:  VY_22_INOVACE_20_DO, DOES </vt:lpstr>
      <vt:lpstr>Anotace: Prezentace slouží k výuce a procvičení dané látky.                 Je určena žákům 9. ročníku.                 VM byl vytvořen v květnu 2012.</vt:lpstr>
      <vt:lpstr>Přítomný čas prostý - otázka</vt:lpstr>
      <vt:lpstr>Pamatuj!</vt:lpstr>
      <vt:lpstr>Překládej.</vt:lpstr>
      <vt:lpstr>Doplň DO/DOES. Přelož.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Angličtina pro 2. stupeň Č. DUMu:  VY_22_INOVACE_18_Prostý čas - otázka</dc:title>
  <dc:creator>PC-1SLG</dc:creator>
  <cp:lastModifiedBy>PC-1SLG</cp:lastModifiedBy>
  <cp:revision>10</cp:revision>
  <dcterms:created xsi:type="dcterms:W3CDTF">2012-05-21T03:27:36Z</dcterms:created>
  <dcterms:modified xsi:type="dcterms:W3CDTF">2012-06-22T02:10:04Z</dcterms:modified>
</cp:coreProperties>
</file>