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4" r:id="rId19"/>
    <p:sldId id="271" r:id="rId20"/>
    <p:sldId id="275" r:id="rId21"/>
    <p:sldId id="276" r:id="rId22"/>
    <p:sldId id="277" r:id="rId23"/>
    <p:sldId id="278" r:id="rId24"/>
    <p:sldId id="282" r:id="rId25"/>
    <p:sldId id="28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8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32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image" Target="../media/image34.jpeg"/><Relationship Id="rId7" Type="http://schemas.openxmlformats.org/officeDocument/2006/relationships/image" Target="../media/image9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348880"/>
            <a:ext cx="7772400" cy="2664296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ZŠP a ZŠS Uherský Brod</a:t>
            </a:r>
            <a:br>
              <a:rPr lang="cs-CZ" sz="2700" dirty="0" smtClean="0"/>
            </a:br>
            <a:r>
              <a:rPr lang="cs-CZ" sz="2700" dirty="0" smtClean="0"/>
              <a:t> projekt č. CZ.1.07/1.4.00/21.0961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400" dirty="0" smtClean="0"/>
              <a:t>Angličtina pro 2. stupeň</a:t>
            </a:r>
            <a:br>
              <a:rPr lang="cs-CZ" sz="2400" dirty="0" smtClean="0"/>
            </a:br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VY_22_INOVACE_21_ANIMALS I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5085184"/>
            <a:ext cx="6400800" cy="553616"/>
          </a:xfrm>
        </p:spPr>
        <p:txBody>
          <a:bodyPr>
            <a:normAutofit fontScale="40000" lnSpcReduction="20000"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Autor: Mgr. Renata </a:t>
            </a:r>
            <a:r>
              <a:rPr lang="cs-CZ" sz="4400" dirty="0" err="1" smtClean="0">
                <a:solidFill>
                  <a:schemeClr val="tx1"/>
                </a:solidFill>
              </a:rPr>
              <a:t>Václavíčková</a:t>
            </a:r>
            <a:r>
              <a:rPr lang="cs-CZ" sz="4400" dirty="0" smtClean="0">
                <a:solidFill>
                  <a:schemeClr val="tx1"/>
                </a:solidFill>
              </a:rPr>
              <a:t/>
            </a:r>
            <a:br>
              <a:rPr lang="cs-CZ" sz="4400" dirty="0" smtClean="0">
                <a:solidFill>
                  <a:schemeClr val="tx1"/>
                </a:solidFill>
              </a:rPr>
            </a:br>
            <a:endParaRPr lang="cs-CZ" sz="44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072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3" y="817582"/>
            <a:ext cx="7160676" cy="1202485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/>
              <a:t>Anotace: Prezentace slouží k výuce dané slovní zásoby.</a:t>
            </a:r>
            <a:br>
              <a:rPr lang="cs-CZ" sz="2400" dirty="0"/>
            </a:br>
            <a:r>
              <a:rPr lang="cs-CZ" sz="2400" dirty="0"/>
              <a:t>                </a:t>
            </a:r>
            <a:r>
              <a:rPr lang="cs-CZ" sz="2400" dirty="0" smtClean="0"/>
              <a:t>Je </a:t>
            </a:r>
            <a:r>
              <a:rPr lang="cs-CZ" sz="2400" dirty="0"/>
              <a:t>určena žákům 7. ročníku.</a:t>
            </a:r>
            <a:br>
              <a:rPr lang="cs-CZ" sz="2400" dirty="0"/>
            </a:br>
            <a:r>
              <a:rPr lang="cs-CZ" sz="2400" dirty="0"/>
              <a:t>                </a:t>
            </a:r>
            <a:r>
              <a:rPr lang="cs-CZ" sz="2400" dirty="0" smtClean="0"/>
              <a:t>VM </a:t>
            </a:r>
            <a:r>
              <a:rPr lang="cs-CZ" sz="2400" dirty="0"/>
              <a:t>byl vytvořen </a:t>
            </a:r>
            <a:r>
              <a:rPr lang="cs-CZ" sz="2400" dirty="0" smtClean="0"/>
              <a:t>v květnu 2012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2302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ELEPHANT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9869" y="2119313"/>
            <a:ext cx="3603625" cy="360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778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GIRAFFE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789" y="2360549"/>
            <a:ext cx="2081784" cy="3121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503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LION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8963" y="2119313"/>
            <a:ext cx="5405437" cy="360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7827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TIGER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881" y="2720213"/>
            <a:ext cx="3657600" cy="2401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395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MONKEY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136" y="2119313"/>
            <a:ext cx="5351090" cy="360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327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HIPPO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961" y="2621153"/>
            <a:ext cx="3901440" cy="2599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3005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CROCODILE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961" y="2621153"/>
            <a:ext cx="3901440" cy="2599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235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FROG</a:t>
            </a:r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04864"/>
            <a:ext cx="526348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489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CHICKEN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32856"/>
            <a:ext cx="5184576" cy="3528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2481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DOG</a:t>
            </a:r>
            <a:endParaRPr lang="cs-CZ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3" y="1988840"/>
            <a:ext cx="3672408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643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CAT</a:t>
            </a:r>
            <a:endParaRPr lang="cs-CZ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8880"/>
            <a:ext cx="3600399" cy="3409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8903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MOUSE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673" y="2119313"/>
            <a:ext cx="2574017" cy="360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710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COW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132856"/>
            <a:ext cx="2412712" cy="360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775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GOAT</a:t>
            </a:r>
            <a:endParaRPr lang="cs-CZ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537" y="2119313"/>
            <a:ext cx="2276289" cy="360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773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HORSE</a:t>
            </a:r>
            <a:endParaRPr lang="cs-CZ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458" y="2119313"/>
            <a:ext cx="2432446" cy="360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6649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PIG</a:t>
            </a:r>
            <a:endParaRPr lang="cs-CZ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881" y="2698877"/>
            <a:ext cx="3657600" cy="244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5357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GOOSE</a:t>
            </a:r>
            <a:endParaRPr lang="cs-CZ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5407549" cy="360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3783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DUCK</a:t>
            </a:r>
            <a:endParaRPr lang="cs-CZ" dirty="0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475252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230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RABBIT</a:t>
            </a:r>
            <a:endParaRPr lang="cs-CZ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0789" y="2360549"/>
            <a:ext cx="2081784" cy="3121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0989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451177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Co je na obrázku? Říkej a piš.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1355014"/>
            <a:ext cx="2160240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895" y="3645024"/>
            <a:ext cx="1728193" cy="2130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895" y="952307"/>
            <a:ext cx="1728193" cy="2066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077072"/>
            <a:ext cx="1440159" cy="1698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12776"/>
            <a:ext cx="2016224" cy="1606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45024"/>
            <a:ext cx="1872208" cy="2317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852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16829"/>
            <a:ext cx="6965245" cy="35193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Pokračuj…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139" y="3127302"/>
            <a:ext cx="2081784" cy="2556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104" y="1412776"/>
            <a:ext cx="2289448" cy="194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1699" y="4110813"/>
            <a:ext cx="1287008" cy="150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383" y="4110813"/>
            <a:ext cx="1896889" cy="1972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103" y="1772816"/>
            <a:ext cx="1800200" cy="1753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2394" y="941140"/>
            <a:ext cx="2315275" cy="1663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011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112" y="267862"/>
            <a:ext cx="157772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737" y="2492896"/>
            <a:ext cx="3168351" cy="1512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336" y="4149080"/>
            <a:ext cx="2376264" cy="1849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560" y="4399684"/>
            <a:ext cx="2160240" cy="2306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72" y="908720"/>
            <a:ext cx="2952328" cy="187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544" y="202704"/>
            <a:ext cx="2304256" cy="20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436" y="3248980"/>
            <a:ext cx="3047420" cy="2304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527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>
                <a:hlinkClick r:id="rId2"/>
              </a:rPr>
              <a:t>http://office.microsoft.com</a:t>
            </a:r>
            <a:r>
              <a:rPr lang="cs-CZ" dirty="0"/>
              <a:t> - obrázky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85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161</TotalTime>
  <Words>57</Words>
  <Application>Microsoft Office PowerPoint</Application>
  <PresentationFormat>Předvádění na obrazovce (4:3)</PresentationFormat>
  <Paragraphs>26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Špendlík</vt:lpstr>
      <vt:lpstr>ZŠP a ZŠS Uherský Brod  projekt č. CZ.1.07/1.4.00/21.0961  Angličtina pro 2. stupeň Č. DUMu:  VY_22_INOVACE_21_ANIMALS I   </vt:lpstr>
      <vt:lpstr>Anotace: Prezentace slouží k výuce dané slovní zásoby.                 Je určena žákům 7. ročníku.                 VM byl vytvořen v květnu 2012.</vt:lpstr>
      <vt:lpstr>ELEPHANT</vt:lpstr>
      <vt:lpstr>GIRAFFE</vt:lpstr>
      <vt:lpstr>LION</vt:lpstr>
      <vt:lpstr>TIGER</vt:lpstr>
      <vt:lpstr>MONKEY</vt:lpstr>
      <vt:lpstr>HIPPO</vt:lpstr>
      <vt:lpstr>CROCODILE</vt:lpstr>
      <vt:lpstr>FROG</vt:lpstr>
      <vt:lpstr>CHICKEN</vt:lpstr>
      <vt:lpstr>DOG</vt:lpstr>
      <vt:lpstr>CAT</vt:lpstr>
      <vt:lpstr>MOUSE</vt:lpstr>
      <vt:lpstr>COW</vt:lpstr>
      <vt:lpstr>GOAT</vt:lpstr>
      <vt:lpstr>HORSE</vt:lpstr>
      <vt:lpstr>PIG</vt:lpstr>
      <vt:lpstr>GOOSE</vt:lpstr>
      <vt:lpstr>DUCK</vt:lpstr>
      <vt:lpstr>RABBIT</vt:lpstr>
      <vt:lpstr>Co je na obrázku? Říkej a piš.</vt:lpstr>
      <vt:lpstr>Pokračuj…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VY_22_INOVACE_21_JaaaaaaaaNIMA</dc:title>
  <dc:creator>PC-1SLG</dc:creator>
  <cp:lastModifiedBy>PC-1SLG</cp:lastModifiedBy>
  <cp:revision>14</cp:revision>
  <dcterms:created xsi:type="dcterms:W3CDTF">2012-06-19T19:21:57Z</dcterms:created>
  <dcterms:modified xsi:type="dcterms:W3CDTF">2012-06-22T02:21:22Z</dcterms:modified>
</cp:coreProperties>
</file>