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204865"/>
            <a:ext cx="8496944" cy="2376264"/>
          </a:xfrm>
        </p:spPr>
        <p:txBody>
          <a:bodyPr>
            <a:normAutofit/>
          </a:bodyPr>
          <a:lstStyle/>
          <a:p>
            <a:pPr marL="0" indent="0" algn="ctr"/>
            <a:r>
              <a:rPr lang="cs-CZ" sz="2700" dirty="0"/>
              <a:t>ZŠP a ZŠS Uherský Brod</a:t>
            </a:r>
            <a:br>
              <a:rPr lang="cs-CZ" sz="2700" dirty="0"/>
            </a:br>
            <a:r>
              <a:rPr lang="cs-CZ" sz="2700" dirty="0"/>
              <a:t> projekt č. CZ.1.07/1.4.00/21.0961</a:t>
            </a:r>
            <a:br>
              <a:rPr lang="cs-CZ" sz="2700" dirty="0"/>
            </a:br>
            <a:r>
              <a:rPr lang="cs-CZ" sz="2700" dirty="0"/>
              <a:t/>
            </a:r>
            <a:br>
              <a:rPr lang="cs-CZ" sz="2700" dirty="0"/>
            </a:br>
            <a:r>
              <a:rPr lang="cs-CZ" sz="2700" dirty="0"/>
              <a:t>Angličtina pro 2. stupeň</a:t>
            </a:r>
            <a:br>
              <a:rPr lang="cs-CZ" sz="2700" dirty="0"/>
            </a:br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VY_22_INOVACE_22_Přítomný prostý - otázka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5445224"/>
            <a:ext cx="7315200" cy="865938"/>
          </a:xfrm>
        </p:spPr>
        <p:txBody>
          <a:bodyPr/>
          <a:lstStyle/>
          <a:p>
            <a:pPr algn="ctr"/>
            <a:r>
              <a:rPr lang="cs-CZ" sz="2400" dirty="0"/>
              <a:t>Autor: </a:t>
            </a:r>
            <a:r>
              <a:rPr lang="cs-CZ" sz="2400" dirty="0" smtClean="0"/>
              <a:t>Mgr. Renata </a:t>
            </a:r>
            <a:r>
              <a:rPr lang="cs-CZ" sz="2400" dirty="0" err="1"/>
              <a:t>Václavíčková</a:t>
            </a:r>
            <a:endParaRPr lang="cs-CZ" sz="2400" dirty="0"/>
          </a:p>
          <a:p>
            <a:pPr algn="ctr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65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3"/>
            <a:ext cx="8784976" cy="151216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Anotace: Prezentace slouží k procvičení dané gramatiky.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VM byl vytvořen v květnu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3953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9"/>
            <a:ext cx="7978080" cy="720079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Z každého sloupce vyber 1 slovo a vytvoř otázku. Překládej.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1484784"/>
            <a:ext cx="4013016" cy="4852008"/>
          </a:xfrm>
        </p:spPr>
        <p:txBody>
          <a:bodyPr/>
          <a:lstStyle/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2800" dirty="0" smtClean="0"/>
              <a:t>                    I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2800" dirty="0" smtClean="0"/>
              <a:t>                  YOU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sz="4400" dirty="0" smtClean="0"/>
              <a:t>DO      </a:t>
            </a:r>
            <a:r>
              <a:rPr lang="cs-CZ" sz="2800" dirty="0" smtClean="0"/>
              <a:t>WE</a:t>
            </a:r>
          </a:p>
          <a:p>
            <a:pPr marL="45720" indent="0">
              <a:buNone/>
            </a:pPr>
            <a:endParaRPr lang="cs-CZ" sz="2800" dirty="0"/>
          </a:p>
          <a:p>
            <a:pPr marL="45720" indent="0">
              <a:buNone/>
            </a:pPr>
            <a:r>
              <a:rPr lang="cs-CZ" sz="2800" dirty="0" smtClean="0"/>
              <a:t>                  THEY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3779912" y="1772816"/>
            <a:ext cx="5256584" cy="456607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READ                 in America?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PLAY                  </a:t>
            </a:r>
            <a:r>
              <a:rPr lang="cs-CZ" sz="2400" dirty="0" err="1" smtClean="0"/>
              <a:t>magazines</a:t>
            </a:r>
            <a:r>
              <a:rPr lang="cs-CZ" sz="2400" dirty="0" smtClean="0"/>
              <a:t>?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WATCH TV         basketball?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LIVE                   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living</a:t>
            </a:r>
            <a:r>
              <a:rPr lang="cs-CZ" sz="2400" dirty="0" smtClean="0"/>
              <a:t> </a:t>
            </a:r>
            <a:r>
              <a:rPr lang="cs-CZ" sz="2400" dirty="0" err="1" smtClean="0"/>
              <a:t>room</a:t>
            </a:r>
            <a:r>
              <a:rPr lang="cs-CZ" sz="2400" dirty="0" smtClean="0"/>
              <a:t>?</a:t>
            </a:r>
            <a:endParaRPr lang="cs-CZ" sz="2400" dirty="0"/>
          </a:p>
          <a:p>
            <a:endParaRPr lang="cs-CZ" sz="2400" dirty="0" smtClean="0"/>
          </a:p>
          <a:p>
            <a:pPr marL="4572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6801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48681"/>
            <a:ext cx="8640960" cy="504055"/>
          </a:xfrm>
        </p:spPr>
        <p:txBody>
          <a:bodyPr>
            <a:normAutofit/>
          </a:bodyPr>
          <a:lstStyle/>
          <a:p>
            <a:r>
              <a:rPr lang="cs-CZ" sz="2400" dirty="0"/>
              <a:t>Z každého sloupce vyber 1 slovo a vytvoř otázku. Překládej.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3744416" cy="49240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2800" dirty="0" smtClean="0"/>
              <a:t>                         HE                            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      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4400" dirty="0" smtClean="0">
                <a:solidFill>
                  <a:srgbClr val="FFC000"/>
                </a:solidFill>
              </a:rPr>
              <a:t>DOES</a:t>
            </a:r>
            <a:r>
              <a:rPr lang="cs-CZ" dirty="0" smtClean="0">
                <a:solidFill>
                  <a:srgbClr val="FFC000"/>
                </a:solidFill>
              </a:rPr>
              <a:t>  </a:t>
            </a:r>
            <a:r>
              <a:rPr lang="cs-CZ" dirty="0" smtClean="0"/>
              <a:t>        </a:t>
            </a:r>
            <a:r>
              <a:rPr lang="cs-CZ" sz="2800" dirty="0" smtClean="0"/>
              <a:t>SHE</a:t>
            </a:r>
            <a:r>
              <a:rPr lang="cs-CZ" dirty="0" smtClean="0"/>
              <a:t>       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sz="2800" dirty="0" smtClean="0"/>
              <a:t>IT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499992" y="1628800"/>
            <a:ext cx="3960440" cy="4710087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GO                   </a:t>
            </a:r>
            <a:r>
              <a:rPr lang="cs-CZ" dirty="0" err="1" smtClean="0"/>
              <a:t>milk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LIKE               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DRINK            music?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594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914400" y="476673"/>
            <a:ext cx="7315200" cy="64807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Čti a překládej.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628800"/>
            <a:ext cx="5040560" cy="475371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45720" indent="0">
              <a:buNone/>
            </a:pPr>
            <a:r>
              <a:rPr lang="cs-CZ" sz="2400" dirty="0" smtClean="0"/>
              <a:t>DO YOU PLAY CHESS?</a:t>
            </a:r>
          </a:p>
          <a:p>
            <a:pPr marL="45720" indent="0">
              <a:buNone/>
            </a:pPr>
            <a:r>
              <a:rPr lang="cs-CZ" sz="2400" dirty="0" smtClean="0"/>
              <a:t>DO YOU WATCH TV?</a:t>
            </a:r>
          </a:p>
          <a:p>
            <a:pPr marL="45720" indent="0">
              <a:buNone/>
            </a:pPr>
            <a:r>
              <a:rPr lang="cs-CZ" sz="2400" dirty="0" smtClean="0"/>
              <a:t>DO YOU SLEEP IN THIS ROOM?</a:t>
            </a:r>
          </a:p>
          <a:p>
            <a:pPr marL="45720" indent="0">
              <a:buNone/>
            </a:pPr>
            <a:r>
              <a:rPr lang="cs-CZ" sz="2400" dirty="0" smtClean="0"/>
              <a:t>DO YOU RUN EVERY MORNING?</a:t>
            </a:r>
          </a:p>
          <a:p>
            <a:pPr marL="45720" indent="0">
              <a:buNone/>
            </a:pPr>
            <a:r>
              <a:rPr lang="cs-CZ" sz="2400" dirty="0" smtClean="0"/>
              <a:t>DO YOU DRINK BEER?</a:t>
            </a:r>
          </a:p>
          <a:p>
            <a:pPr marL="45720" indent="0">
              <a:buNone/>
            </a:pPr>
            <a:r>
              <a:rPr lang="cs-CZ" sz="2400" dirty="0" smtClean="0"/>
              <a:t>DO YOU LOVE </a:t>
            </a:r>
            <a:r>
              <a:rPr lang="cs-CZ" sz="2400" dirty="0" err="1" smtClean="0"/>
              <a:t>your</a:t>
            </a:r>
            <a:r>
              <a:rPr lang="cs-CZ" sz="2400" dirty="0" smtClean="0"/>
              <a:t> MUM?</a:t>
            </a:r>
          </a:p>
          <a:p>
            <a:pPr marL="45720" indent="0">
              <a:buNone/>
            </a:pPr>
            <a:r>
              <a:rPr lang="cs-CZ" sz="2400" dirty="0" smtClean="0"/>
              <a:t>DO YOU READ BOOKS?</a:t>
            </a:r>
            <a:endParaRPr lang="cs-CZ" sz="2400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sz="quarter" idx="14"/>
          </p:nvPr>
        </p:nvSpPr>
        <p:spPr>
          <a:xfrm>
            <a:off x="5076056" y="1988840"/>
            <a:ext cx="3960440" cy="434795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HRAJEŠ ŠACHY?</a:t>
            </a:r>
          </a:p>
          <a:p>
            <a:r>
              <a:rPr lang="cs-CZ" sz="2400" dirty="0" smtClean="0"/>
              <a:t>SLEDUJEŠ TV?</a:t>
            </a:r>
          </a:p>
          <a:p>
            <a:r>
              <a:rPr lang="cs-CZ" sz="2400" dirty="0" smtClean="0"/>
              <a:t>SPÍŠ V TOMTO POKOJI?</a:t>
            </a:r>
          </a:p>
          <a:p>
            <a:r>
              <a:rPr lang="cs-CZ" sz="2400" dirty="0" smtClean="0"/>
              <a:t>BĚHÁŠ KAŽDÉ RÁNO?</a:t>
            </a:r>
          </a:p>
          <a:p>
            <a:r>
              <a:rPr lang="cs-CZ" sz="2400" dirty="0" smtClean="0"/>
              <a:t>PIJEŠ PIVO?</a:t>
            </a:r>
          </a:p>
          <a:p>
            <a:r>
              <a:rPr lang="cs-CZ" sz="2400" dirty="0" smtClean="0"/>
              <a:t>MILUJEŠ svou MÁMU?</a:t>
            </a:r>
          </a:p>
          <a:p>
            <a:r>
              <a:rPr lang="cs-CZ" sz="2400" dirty="0" smtClean="0"/>
              <a:t>ČTEŠ KNIHY?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895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23528" y="260649"/>
            <a:ext cx="7906072" cy="72007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Pokračuj…</a:t>
            </a:r>
            <a:endParaRPr lang="cs-CZ" sz="2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251520" y="1628800"/>
            <a:ext cx="4464496" cy="4707992"/>
          </a:xfrm>
        </p:spPr>
        <p:txBody>
          <a:bodyPr/>
          <a:lstStyle/>
          <a:p>
            <a:r>
              <a:rPr lang="cs-CZ" dirty="0" smtClean="0"/>
              <a:t>DOES HE GO TO SCHOOL?</a:t>
            </a:r>
          </a:p>
          <a:p>
            <a:r>
              <a:rPr lang="cs-CZ" dirty="0" smtClean="0"/>
              <a:t>DOES HE WORK AT HOME?</a:t>
            </a:r>
          </a:p>
          <a:p>
            <a:r>
              <a:rPr lang="cs-CZ" dirty="0" smtClean="0"/>
              <a:t>DOES HE LIVE IN ENGLAND?</a:t>
            </a:r>
          </a:p>
          <a:p>
            <a:r>
              <a:rPr lang="cs-CZ" dirty="0" smtClean="0"/>
              <a:t>DOES HE WRITE BOOKS?</a:t>
            </a:r>
          </a:p>
          <a:p>
            <a:endParaRPr lang="cs-CZ" dirty="0"/>
          </a:p>
          <a:p>
            <a:r>
              <a:rPr lang="cs-CZ" dirty="0" smtClean="0"/>
              <a:t>DOES SHE GO TO THE CINEMA?</a:t>
            </a:r>
          </a:p>
          <a:p>
            <a:r>
              <a:rPr lang="cs-CZ" dirty="0" smtClean="0"/>
              <a:t>DOES SHE LIKE DOGS?</a:t>
            </a:r>
          </a:p>
          <a:p>
            <a:r>
              <a:rPr lang="cs-CZ" dirty="0" smtClean="0"/>
              <a:t>DOES SHE EAT TOMATOES?</a:t>
            </a:r>
          </a:p>
          <a:p>
            <a:r>
              <a:rPr lang="cs-CZ" dirty="0" smtClean="0"/>
              <a:t>DOES SHE DO HOMEWORK?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572000" y="1628800"/>
            <a:ext cx="4248472" cy="4710087"/>
          </a:xfrm>
        </p:spPr>
        <p:txBody>
          <a:bodyPr/>
          <a:lstStyle/>
          <a:p>
            <a:r>
              <a:rPr lang="cs-CZ" dirty="0" smtClean="0"/>
              <a:t>CHODÍ (on) DO ŠKOLY?</a:t>
            </a:r>
          </a:p>
          <a:p>
            <a:r>
              <a:rPr lang="cs-CZ" dirty="0" smtClean="0"/>
              <a:t>PRACUJE (on)  DOMA?</a:t>
            </a:r>
          </a:p>
          <a:p>
            <a:r>
              <a:rPr lang="cs-CZ" dirty="0" smtClean="0"/>
              <a:t>ŽIJE (on) V ANGLII?</a:t>
            </a:r>
          </a:p>
          <a:p>
            <a:r>
              <a:rPr lang="cs-CZ" dirty="0" smtClean="0"/>
              <a:t>PÍŠE (on) KNIHY?</a:t>
            </a:r>
          </a:p>
          <a:p>
            <a:endParaRPr lang="cs-CZ" dirty="0"/>
          </a:p>
          <a:p>
            <a:r>
              <a:rPr lang="cs-CZ" dirty="0" smtClean="0"/>
              <a:t>CHODÍ (ona) DO KINA?</a:t>
            </a:r>
          </a:p>
          <a:p>
            <a:r>
              <a:rPr lang="cs-CZ" dirty="0" smtClean="0"/>
              <a:t>MÁ RÁDA PSY?</a:t>
            </a:r>
          </a:p>
          <a:p>
            <a:r>
              <a:rPr lang="cs-CZ" dirty="0" smtClean="0"/>
              <a:t>JÍ (ona) RAJČATA?</a:t>
            </a:r>
          </a:p>
          <a:p>
            <a:r>
              <a:rPr lang="cs-CZ" dirty="0" smtClean="0"/>
              <a:t>DĚLÁVÁ (ona) DOMÁCÍ ÚKOLY?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89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3"/>
            <a:ext cx="7690048" cy="5760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MOŽNÁ ŘEŠENÍ…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7"/>
            <a:ext cx="8712968" cy="4896584"/>
          </a:xfrm>
        </p:spPr>
        <p:txBody>
          <a:bodyPr/>
          <a:lstStyle/>
          <a:p>
            <a:r>
              <a:rPr lang="cs-CZ" dirty="0" smtClean="0"/>
              <a:t>DO I READ MAGAZINES?   </a:t>
            </a:r>
            <a:r>
              <a:rPr lang="cs-CZ" sz="1800" dirty="0" smtClean="0"/>
              <a:t>ČTU ČASOPISY?</a:t>
            </a:r>
          </a:p>
          <a:p>
            <a:r>
              <a:rPr lang="cs-CZ" dirty="0" smtClean="0"/>
              <a:t>DO YOU PLAY BASKETBALL?   </a:t>
            </a:r>
            <a:r>
              <a:rPr lang="cs-CZ" sz="1800" dirty="0" smtClean="0"/>
              <a:t>HRAJEŠ KOŠÍKOVOU?</a:t>
            </a:r>
          </a:p>
          <a:p>
            <a:r>
              <a:rPr lang="cs-CZ" dirty="0" smtClean="0"/>
              <a:t>DO WE WATCH TV IN THE LIVING ROOM?  </a:t>
            </a:r>
            <a:r>
              <a:rPr lang="cs-CZ" sz="1600" dirty="0" smtClean="0"/>
              <a:t>SLEDUJEME TV V  „OBÝVÁKU“?</a:t>
            </a:r>
          </a:p>
          <a:p>
            <a:r>
              <a:rPr lang="cs-CZ" dirty="0" smtClean="0"/>
              <a:t>DO THEY LIVE IN AMERICA? </a:t>
            </a:r>
            <a:r>
              <a:rPr lang="cs-CZ" sz="1800" dirty="0" smtClean="0"/>
              <a:t>ŽIJÍ V AMERICE ?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DOES HE GO TO THE CINEMA?   </a:t>
            </a:r>
            <a:r>
              <a:rPr lang="cs-CZ" sz="1800" dirty="0" smtClean="0"/>
              <a:t>CHODÍVÁ DO KINA?</a:t>
            </a:r>
          </a:p>
          <a:p>
            <a:r>
              <a:rPr lang="cs-CZ" dirty="0" smtClean="0"/>
              <a:t>DOES SHE LIKE MUSIC?   </a:t>
            </a:r>
            <a:r>
              <a:rPr lang="cs-CZ" sz="1800" dirty="0" smtClean="0"/>
              <a:t>MÁ RÁDA HUDBU?</a:t>
            </a:r>
          </a:p>
          <a:p>
            <a:r>
              <a:rPr lang="cs-CZ" dirty="0" smtClean="0"/>
              <a:t>DOES IT DRINK MILK?   </a:t>
            </a:r>
            <a:r>
              <a:rPr lang="cs-CZ" sz="1800" dirty="0" smtClean="0"/>
              <a:t>PIJE (ono) MLÉKO?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76221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307</TotalTime>
  <Words>329</Words>
  <Application>Microsoft Office PowerPoint</Application>
  <PresentationFormat>Předvádění na obrazovce (4:3)</PresentationFormat>
  <Paragraphs>93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Prostor</vt:lpstr>
      <vt:lpstr>ZŠP a ZŠS Uherský Brod  projekt č. CZ.1.07/1.4.00/21.0961  Angličtina pro 2. stupeň Č. DUMu:  VY_22_INOVACE_22_Přítomný prostý - otázka</vt:lpstr>
      <vt:lpstr>Anotace: Prezentace slouží k procvičení dané gramatiky.                Je určena žákům 9. ročníku.                VM byl vytvořen v květnu 2012.</vt:lpstr>
      <vt:lpstr>Z každého sloupce vyber 1 slovo a vytvoř otázku. Překládej.</vt:lpstr>
      <vt:lpstr>Z každého sloupce vyber 1 slovo a vytvoř otázku. Překládej.</vt:lpstr>
      <vt:lpstr>Čti a překládej.</vt:lpstr>
      <vt:lpstr>Pokračuj…</vt:lpstr>
      <vt:lpstr>MOŽNÁ ŘEŠENÍ…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VY_22_INOVACE_19_Prostý - otázka</dc:title>
  <dc:creator>PC-1SLG</dc:creator>
  <cp:lastModifiedBy>PC-1SLG</cp:lastModifiedBy>
  <cp:revision>13</cp:revision>
  <dcterms:created xsi:type="dcterms:W3CDTF">2012-06-03T20:42:28Z</dcterms:created>
  <dcterms:modified xsi:type="dcterms:W3CDTF">2012-06-22T02:17:25Z</dcterms:modified>
</cp:coreProperties>
</file>