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5373216"/>
            <a:ext cx="8305800" cy="504056"/>
          </a:xfrm>
        </p:spPr>
        <p:txBody>
          <a:bodyPr/>
          <a:lstStyle/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Autor: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Mgr. Renata </a:t>
            </a:r>
            <a:r>
              <a:rPr lang="cs-CZ" sz="2400" dirty="0" err="1">
                <a:solidFill>
                  <a:schemeClr val="accent4">
                    <a:lumMod val="50000"/>
                  </a:schemeClr>
                </a:solidFill>
              </a:rPr>
              <a:t>Václavíčková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0520" y="2204864"/>
            <a:ext cx="8581960" cy="2736304"/>
          </a:xfrm>
        </p:spPr>
        <p:txBody>
          <a:bodyPr/>
          <a:lstStyle/>
          <a:p>
            <a:pPr marL="0" indent="0"/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ZŠP a ZŠS Uherský Brod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 projekt č.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CZ.1.07/1.4.00/21.0961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Angličtina pro 2. stupeň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Č. </a:t>
            </a:r>
            <a:r>
              <a:rPr lang="cs-CZ" sz="2000" dirty="0" err="1">
                <a:solidFill>
                  <a:schemeClr val="accent4">
                    <a:lumMod val="50000"/>
                  </a:schemeClr>
                </a:solidFill>
              </a:rPr>
              <a:t>DUMu</a:t>
            </a:r>
            <a:r>
              <a:rPr lang="cs-CZ" sz="2000">
                <a:solidFill>
                  <a:schemeClr val="accent4">
                    <a:lumMod val="50000"/>
                  </a:schemeClr>
                </a:solidFill>
              </a:rPr>
              <a:t>:  </a:t>
            </a:r>
            <a:r>
              <a:rPr lang="cs-CZ" sz="2000" smtClean="0">
                <a:solidFill>
                  <a:schemeClr val="accent4">
                    <a:lumMod val="50000"/>
                  </a:schemeClr>
                </a:solidFill>
              </a:rPr>
              <a:t>VY_22_INOVACE_23_Animals II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2923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043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Anotace: Prezentace  slouží 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k procvičení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slovní zásoby.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                Je  určena  žákům  7. ročníku.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                VM  byl  vytvořen  v  květnu  2012.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79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ANIMALS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59936" cy="489924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DOG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CAT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MOUSE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COW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GOAT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HORSE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DUCK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PIG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CHICKEN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A FROG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59936" cy="489924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PES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KOČKA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MYŠ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KRÁVA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KOZA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KŮŇ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KACHNA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PRASE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KUŘE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ŽÁBA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19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163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WILD  ANIMALS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988840"/>
            <a:ext cx="4059936" cy="417916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A GIRAFFE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A CROCODILE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AN ELEPHANT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A HIPPO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A MONKEY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AN OCTOPUS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59936" cy="410716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ŽIRAFA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KROKODÝL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SLON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HROCH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OPICE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CHOBOTNICE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14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Uhádneš zvíře?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__  G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A  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__  W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I  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R  __  __</a:t>
            </a: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D  __  __ 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</a:t>
            </a: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__  O  __ 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</a:t>
            </a: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__  __  U  __ 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</a:t>
            </a: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H  __  __  __ 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__  __  P  __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79912" y="1524000"/>
            <a:ext cx="4928224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DOG  -  PES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CAT  -  KOČKA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COW  -  KRÁVA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PIG  -  PRASE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FROG  -  ŽÁBA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DUCK  -  KACHNA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GOAT  -  KOZA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MOUSE  -  MYŠ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HORSE  -  KŮŇ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HIPPO  -  HROCH</a:t>
            </a:r>
          </a:p>
          <a:p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08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POKRAČUJ…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524000"/>
            <a:ext cx="4680520" cy="457200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__  __  __  __  Y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C  __  __  __  __  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H  __  __  __  __  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__  __  __  H  __  __  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__  __  __  C  __  __  __  __  __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1524000"/>
            <a:ext cx="3704088" cy="457200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MONKEY</a:t>
            </a:r>
            <a:r>
              <a:rPr lang="cs-CZ" sz="1600" dirty="0" smtClean="0">
                <a:solidFill>
                  <a:schemeClr val="accent4">
                    <a:lumMod val="50000"/>
                  </a:schemeClr>
                </a:solidFill>
              </a:rPr>
              <a:t> - OPICE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OCTOPUS </a:t>
            </a:r>
            <a:r>
              <a:rPr lang="cs-CZ" sz="1600" dirty="0" smtClean="0">
                <a:solidFill>
                  <a:schemeClr val="accent4">
                    <a:lumMod val="50000"/>
                  </a:schemeClr>
                </a:solidFill>
              </a:rPr>
              <a:t>- CHOBOTNICE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CHICKEN</a:t>
            </a:r>
            <a:r>
              <a:rPr lang="cs-CZ" sz="1600" dirty="0" smtClean="0">
                <a:solidFill>
                  <a:schemeClr val="accent4">
                    <a:lumMod val="50000"/>
                  </a:schemeClr>
                </a:solidFill>
              </a:rPr>
              <a:t> - KUŘE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ELEPHANT </a:t>
            </a:r>
            <a:r>
              <a:rPr lang="cs-CZ" sz="1600" dirty="0" smtClean="0">
                <a:solidFill>
                  <a:schemeClr val="accent4">
                    <a:lumMod val="50000"/>
                  </a:schemeClr>
                </a:solidFill>
              </a:rPr>
              <a:t>- SLON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CROCODILE </a:t>
            </a:r>
            <a:r>
              <a:rPr lang="cs-CZ" sz="1600" dirty="0" smtClean="0">
                <a:solidFill>
                  <a:schemeClr val="accent4">
                    <a:lumMod val="50000"/>
                  </a:schemeClr>
                </a:solidFill>
              </a:rPr>
              <a:t>- KROKODÝL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75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187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              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T   A   C   G  O  R    F   H  N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             A   Y    E   K  N  O   M  O  E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             O  W   A  N  G   I    O   R  K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             G   O   P   </a:t>
            </a:r>
            <a:r>
              <a:rPr lang="cs-CZ" sz="3600" dirty="0" err="1" smtClean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  I   H   U    S  C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             O   C   T   O  P   U   S    E   I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             D   U   C   K  M  A   E    L  H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             E    L    I    D  O  C   O   R  C</a:t>
            </a:r>
          </a:p>
          <a:p>
            <a:pPr marL="0" indent="0">
              <a:buNone/>
            </a:pPr>
            <a:endParaRPr lang="cs-CZ" sz="36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40296"/>
          </a:xfrm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</a:rPr>
              <a:t>Čtyřsměrka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(14)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43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24000"/>
            <a:ext cx="864096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SVISLE: DOG, COW, PIG, MOUSE, HORSE, CHICKEN, GOAT</a:t>
            </a:r>
          </a:p>
          <a:p>
            <a:pPr marL="0" indent="0">
              <a:buNone/>
            </a:pPr>
            <a:endParaRPr lang="cs-CZ" sz="18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VODOROVNĚ: FROG, CAT, MONKEY, HIPPO, OCTOPUS, DUCK, CROCODILE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ŘEŠENÍ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0141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123</TotalTime>
  <Words>302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ZŠP a ZŠS Uherský Brod  projekt č. CZ.1.07/1.4.00/21.0961  Angličtina pro 2. stupeň Č. DUMu:  VY_22_INOVACE_23_Animals II </vt:lpstr>
      <vt:lpstr>Anotace: Prezentace  slouží  k procvičení slovní zásoby.                   Je  určena  žákům  7. ročníku.                   VM  byl  vytvořen  v  květnu  2012.</vt:lpstr>
      <vt:lpstr>ANIMALS</vt:lpstr>
      <vt:lpstr>WILD  ANIMALS</vt:lpstr>
      <vt:lpstr>Uhádneš zvíře?</vt:lpstr>
      <vt:lpstr>POKRAČUJ…</vt:lpstr>
      <vt:lpstr>Čtyřsměrka (14)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VY_22_INOVACE_19_Zvířata</dc:title>
  <dc:creator>PC-1SLG</dc:creator>
  <cp:lastModifiedBy>PC-1SLG</cp:lastModifiedBy>
  <cp:revision>10</cp:revision>
  <dcterms:created xsi:type="dcterms:W3CDTF">2012-05-25T04:55:35Z</dcterms:created>
  <dcterms:modified xsi:type="dcterms:W3CDTF">2012-06-22T02:22:09Z</dcterms:modified>
</cp:coreProperties>
</file>