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906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32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691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627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96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422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768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57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317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567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18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557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882751"/>
          </a:xfrm>
        </p:spPr>
        <p:txBody>
          <a:bodyPr>
            <a:noAutofit/>
          </a:bodyPr>
          <a:lstStyle/>
          <a:p>
            <a:r>
              <a:rPr lang="cs-CZ" sz="2400" dirty="0" smtClean="0"/>
              <a:t>ZŠP a ZŠS Uherský Brod</a:t>
            </a:r>
            <a:br>
              <a:rPr lang="cs-CZ" sz="2400" dirty="0" smtClean="0"/>
            </a:br>
            <a:r>
              <a:rPr lang="cs-CZ" sz="2400" dirty="0" smtClean="0"/>
              <a:t> projekt č. CZ.1.07/1.4.00/21.0961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Angličtina pro 2. stupeň</a:t>
            </a:r>
            <a:br>
              <a:rPr lang="cs-CZ" sz="2400" dirty="0" smtClean="0"/>
            </a:b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VY_22_INOVACE_24_TO BE x TO HAVE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72008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Autor: </a:t>
            </a:r>
            <a:r>
              <a:rPr lang="cs-CZ" dirty="0" smtClean="0">
                <a:solidFill>
                  <a:schemeClr val="tx1"/>
                </a:solidFill>
              </a:rPr>
              <a:t>Mgr. Renata </a:t>
            </a:r>
            <a:r>
              <a:rPr lang="cs-CZ" dirty="0" err="1" smtClean="0">
                <a:solidFill>
                  <a:schemeClr val="tx1"/>
                </a:solidFill>
              </a:rPr>
              <a:t>Václavíčková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3750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Prezentace slouží k procvičení sloves to </a:t>
            </a:r>
            <a:r>
              <a:rPr lang="cs-CZ" sz="2400" dirty="0" err="1" smtClean="0"/>
              <a:t>be</a:t>
            </a:r>
            <a:r>
              <a:rPr lang="cs-CZ" sz="2400" dirty="0" smtClean="0"/>
              <a:t> a to </a:t>
            </a:r>
            <a:r>
              <a:rPr lang="cs-CZ" sz="2400" dirty="0" err="1" smtClean="0"/>
              <a:t>have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Je určena žákům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květnu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9585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Doplníš tvar slovesa to </a:t>
            </a:r>
            <a:r>
              <a:rPr lang="cs-CZ" sz="2400" dirty="0" err="1" smtClean="0"/>
              <a:t>be</a:t>
            </a:r>
            <a:r>
              <a:rPr lang="cs-CZ" sz="2400" dirty="0" smtClean="0"/>
              <a:t>, nebo to </a:t>
            </a:r>
            <a:r>
              <a:rPr lang="cs-CZ" sz="2400" dirty="0" err="1" smtClean="0"/>
              <a:t>have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dirty="0" smtClean="0"/>
              <a:t>I __________a big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__________ </a:t>
            </a:r>
            <a:r>
              <a:rPr lang="cs-CZ" dirty="0" err="1" smtClean="0"/>
              <a:t>small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___________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___________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___________ a dog.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___________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__________ pink.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___________ a green box.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6762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Doplň tvar sloves TO BE a TO HAVE do otázek.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_______ </a:t>
            </a:r>
            <a:r>
              <a:rPr lang="cs-CZ" sz="4000" dirty="0" err="1" smtClean="0"/>
              <a:t>we</a:t>
            </a:r>
            <a:r>
              <a:rPr lang="cs-CZ" sz="4000" dirty="0" smtClean="0"/>
              <a:t> ________ </a:t>
            </a:r>
            <a:r>
              <a:rPr lang="cs-CZ" sz="4000" dirty="0" err="1" smtClean="0"/>
              <a:t>here</a:t>
            </a:r>
            <a:r>
              <a:rPr lang="cs-CZ" sz="4000" dirty="0" smtClean="0"/>
              <a:t>?</a:t>
            </a:r>
          </a:p>
          <a:p>
            <a:r>
              <a:rPr lang="cs-CZ" sz="4000" dirty="0" smtClean="0"/>
              <a:t>_______ </a:t>
            </a:r>
            <a:r>
              <a:rPr lang="cs-CZ" sz="4000" dirty="0" err="1" smtClean="0"/>
              <a:t>you</a:t>
            </a:r>
            <a:r>
              <a:rPr lang="cs-CZ" sz="4000" dirty="0" smtClean="0"/>
              <a:t> ________ a baby?</a:t>
            </a:r>
          </a:p>
          <a:p>
            <a:r>
              <a:rPr lang="cs-CZ" sz="4000" dirty="0" smtClean="0"/>
              <a:t>_______ </a:t>
            </a:r>
            <a:r>
              <a:rPr lang="cs-CZ" sz="4000" dirty="0" err="1" smtClean="0"/>
              <a:t>they</a:t>
            </a:r>
            <a:r>
              <a:rPr lang="cs-CZ" sz="4000" dirty="0" smtClean="0"/>
              <a:t> ________ in Prague?</a:t>
            </a:r>
          </a:p>
          <a:p>
            <a:r>
              <a:rPr lang="cs-CZ" sz="4000" dirty="0" smtClean="0"/>
              <a:t>_______ he _______ a car?</a:t>
            </a:r>
          </a:p>
          <a:p>
            <a:r>
              <a:rPr lang="cs-CZ" sz="4000" dirty="0" smtClean="0"/>
              <a:t>_______ </a:t>
            </a:r>
            <a:r>
              <a:rPr lang="cs-CZ" sz="4000" dirty="0" err="1" smtClean="0"/>
              <a:t>it</a:t>
            </a:r>
            <a:r>
              <a:rPr lang="cs-CZ" sz="4000" dirty="0" smtClean="0"/>
              <a:t> ________ a long </a:t>
            </a:r>
            <a:r>
              <a:rPr lang="cs-CZ" sz="4000" dirty="0" err="1" smtClean="0"/>
              <a:t>neck</a:t>
            </a:r>
            <a:r>
              <a:rPr lang="cs-CZ" sz="4000" dirty="0" smtClean="0"/>
              <a:t>?</a:t>
            </a:r>
          </a:p>
          <a:p>
            <a:r>
              <a:rPr lang="cs-CZ" sz="4000" dirty="0" smtClean="0"/>
              <a:t>_______ </a:t>
            </a:r>
            <a:r>
              <a:rPr lang="cs-CZ" sz="4000" dirty="0" err="1" smtClean="0"/>
              <a:t>she</a:t>
            </a:r>
            <a:r>
              <a:rPr lang="cs-CZ" sz="4000" dirty="0" smtClean="0"/>
              <a:t> _______ </a:t>
            </a:r>
            <a:r>
              <a:rPr lang="cs-CZ" sz="4000" dirty="0" err="1" smtClean="0"/>
              <a:t>nine</a:t>
            </a:r>
            <a:r>
              <a:rPr lang="cs-CZ" sz="4000" dirty="0" smtClean="0"/>
              <a:t>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77023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Tvoř zápor. TO BE x TO HAVE?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____________ big.</a:t>
            </a:r>
          </a:p>
          <a:p>
            <a:r>
              <a:rPr lang="cs-CZ" dirty="0" smtClean="0"/>
              <a:t>He _____________ a </a:t>
            </a:r>
            <a:r>
              <a:rPr lang="cs-CZ" dirty="0" err="1" smtClean="0"/>
              <a:t>pencil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____________ a big </a:t>
            </a:r>
            <a:r>
              <a:rPr lang="cs-CZ" dirty="0" err="1" smtClean="0"/>
              <a:t>bag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__________ in Zlín.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___________ my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____________ long </a:t>
            </a:r>
            <a:r>
              <a:rPr lang="cs-CZ" dirty="0" err="1" smtClean="0"/>
              <a:t>legs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____________ happy.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82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/>
              <a:t>I </a:t>
            </a:r>
            <a:r>
              <a:rPr lang="cs-CZ" i="1" dirty="0" smtClean="0">
                <a:solidFill>
                  <a:srgbClr val="FF0000"/>
                </a:solidFill>
              </a:rPr>
              <a:t>HAVE GOT </a:t>
            </a:r>
            <a:r>
              <a:rPr lang="cs-CZ" dirty="0" smtClean="0"/>
              <a:t>a </a:t>
            </a:r>
            <a:r>
              <a:rPr lang="cs-CZ" dirty="0"/>
              <a:t>big </a:t>
            </a:r>
            <a:r>
              <a:rPr lang="cs-CZ" dirty="0" err="1"/>
              <a:t>family</a:t>
            </a:r>
            <a:r>
              <a:rPr lang="cs-CZ" dirty="0"/>
              <a:t>.</a:t>
            </a:r>
          </a:p>
          <a:p>
            <a:r>
              <a:rPr lang="cs-CZ" dirty="0"/>
              <a:t>He </a:t>
            </a:r>
            <a:r>
              <a:rPr lang="cs-CZ" i="1" dirty="0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/>
              <a:t>small</a:t>
            </a:r>
            <a:r>
              <a:rPr lang="cs-CZ" dirty="0"/>
              <a:t>.</a:t>
            </a:r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HAVE GOT </a:t>
            </a:r>
            <a:r>
              <a:rPr lang="cs-CZ" dirty="0"/>
              <a:t>a </a:t>
            </a:r>
            <a:r>
              <a:rPr lang="cs-CZ" dirty="0" err="1"/>
              <a:t>new</a:t>
            </a:r>
            <a:r>
              <a:rPr lang="cs-CZ" dirty="0"/>
              <a:t> </a:t>
            </a:r>
            <a:r>
              <a:rPr lang="cs-CZ" dirty="0" err="1"/>
              <a:t>teacher</a:t>
            </a:r>
            <a:r>
              <a:rPr lang="cs-CZ" dirty="0"/>
              <a:t>.</a:t>
            </a:r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/>
              <a:t>.</a:t>
            </a:r>
          </a:p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HAS GOT </a:t>
            </a:r>
            <a:r>
              <a:rPr lang="cs-CZ" dirty="0"/>
              <a:t>a dog.</a:t>
            </a:r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/>
              <a:t>pink.</a:t>
            </a:r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HAVE GOT </a:t>
            </a:r>
            <a:r>
              <a:rPr lang="cs-CZ" dirty="0"/>
              <a:t>a green box.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808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ARE</a:t>
            </a:r>
            <a:r>
              <a:rPr lang="cs-CZ" sz="2400" dirty="0" smtClean="0"/>
              <a:t> </a:t>
            </a:r>
            <a:r>
              <a:rPr lang="cs-CZ" sz="2400" dirty="0" err="1"/>
              <a:t>we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dirty="0" err="1"/>
              <a:t>here</a:t>
            </a:r>
            <a:r>
              <a:rPr lang="cs-CZ" sz="2400" dirty="0"/>
              <a:t>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HAVE</a:t>
            </a:r>
            <a:r>
              <a:rPr lang="cs-CZ" sz="2400" dirty="0" smtClean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GOT</a:t>
            </a:r>
            <a:r>
              <a:rPr lang="cs-CZ" sz="2400" dirty="0" smtClean="0"/>
              <a:t> </a:t>
            </a:r>
            <a:r>
              <a:rPr lang="cs-CZ" sz="2400" dirty="0"/>
              <a:t>a baby?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ARE</a:t>
            </a:r>
            <a:r>
              <a:rPr lang="cs-CZ" sz="2400" dirty="0" smtClean="0"/>
              <a:t> </a:t>
            </a:r>
            <a:r>
              <a:rPr lang="cs-CZ" sz="2400" dirty="0" err="1"/>
              <a:t>they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dirty="0"/>
              <a:t>in Prague?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HAS</a:t>
            </a:r>
            <a:r>
              <a:rPr lang="cs-CZ" sz="2400" dirty="0" smtClean="0"/>
              <a:t> </a:t>
            </a:r>
            <a:r>
              <a:rPr lang="cs-CZ" sz="2400" dirty="0"/>
              <a:t>he </a:t>
            </a:r>
            <a:r>
              <a:rPr lang="cs-CZ" sz="2400" dirty="0" smtClean="0">
                <a:solidFill>
                  <a:srgbClr val="FF0000"/>
                </a:solidFill>
              </a:rPr>
              <a:t>GOT</a:t>
            </a:r>
            <a:r>
              <a:rPr lang="cs-CZ" sz="2400" dirty="0" smtClean="0"/>
              <a:t> </a:t>
            </a:r>
            <a:r>
              <a:rPr lang="cs-CZ" sz="2400" dirty="0"/>
              <a:t>a car?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HAS</a:t>
            </a:r>
            <a:r>
              <a:rPr lang="cs-CZ" sz="2400" dirty="0" smtClean="0"/>
              <a:t> </a:t>
            </a:r>
            <a:r>
              <a:rPr lang="cs-CZ" sz="2400" dirty="0" err="1"/>
              <a:t>it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GOT</a:t>
            </a:r>
            <a:r>
              <a:rPr lang="cs-CZ" sz="2400" dirty="0" smtClean="0"/>
              <a:t> </a:t>
            </a:r>
            <a:r>
              <a:rPr lang="cs-CZ" sz="2400" dirty="0"/>
              <a:t>a long </a:t>
            </a:r>
            <a:r>
              <a:rPr lang="cs-CZ" sz="2400" dirty="0" err="1"/>
              <a:t>neck</a:t>
            </a:r>
            <a:r>
              <a:rPr lang="cs-CZ" sz="2400" dirty="0"/>
              <a:t>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IS</a:t>
            </a:r>
            <a:r>
              <a:rPr lang="cs-CZ" sz="2400" dirty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nine</a:t>
            </a:r>
            <a:r>
              <a:rPr lang="cs-CZ" sz="2400" dirty="0"/>
              <a:t>?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I </a:t>
            </a:r>
            <a:r>
              <a:rPr lang="cs-CZ" sz="2400" dirty="0" smtClean="0">
                <a:solidFill>
                  <a:srgbClr val="FF0000"/>
                </a:solidFill>
              </a:rPr>
              <a:t>AM NOT </a:t>
            </a:r>
            <a:r>
              <a:rPr lang="cs-CZ" sz="2400" dirty="0"/>
              <a:t>big.</a:t>
            </a:r>
          </a:p>
          <a:p>
            <a:r>
              <a:rPr lang="cs-CZ" sz="2400" dirty="0"/>
              <a:t>He </a:t>
            </a:r>
            <a:r>
              <a:rPr lang="cs-CZ" sz="2400" dirty="0" smtClean="0">
                <a:solidFill>
                  <a:srgbClr val="FF0000"/>
                </a:solidFill>
              </a:rPr>
              <a:t>HAS NOT GOT </a:t>
            </a:r>
            <a:r>
              <a:rPr lang="cs-CZ" sz="2400" dirty="0"/>
              <a:t>a </a:t>
            </a:r>
            <a:r>
              <a:rPr lang="cs-CZ" sz="2400" dirty="0" err="1"/>
              <a:t>pencil</a:t>
            </a:r>
            <a:r>
              <a:rPr lang="cs-CZ" sz="2400" dirty="0"/>
              <a:t>.</a:t>
            </a:r>
          </a:p>
          <a:p>
            <a:r>
              <a:rPr lang="cs-CZ" sz="2400" dirty="0" err="1"/>
              <a:t>They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HAVE NOT GOT </a:t>
            </a:r>
            <a:r>
              <a:rPr lang="cs-CZ" sz="2400" dirty="0"/>
              <a:t>a big </a:t>
            </a:r>
            <a:r>
              <a:rPr lang="cs-CZ" sz="2400" dirty="0" err="1"/>
              <a:t>bag</a:t>
            </a:r>
            <a:r>
              <a:rPr lang="cs-CZ" sz="2400" dirty="0"/>
              <a:t>.</a:t>
            </a:r>
          </a:p>
          <a:p>
            <a:r>
              <a:rPr lang="cs-CZ" sz="2400" dirty="0" err="1"/>
              <a:t>We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ARE NOT </a:t>
            </a:r>
            <a:r>
              <a:rPr lang="cs-CZ" sz="2400" dirty="0"/>
              <a:t>in Zlín.</a:t>
            </a:r>
          </a:p>
          <a:p>
            <a:r>
              <a:rPr lang="cs-CZ" sz="2400" dirty="0" err="1"/>
              <a:t>She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IS NOT </a:t>
            </a:r>
            <a:r>
              <a:rPr lang="cs-CZ" sz="2400" dirty="0"/>
              <a:t>my </a:t>
            </a:r>
            <a:r>
              <a:rPr lang="cs-CZ" sz="2400" dirty="0" err="1"/>
              <a:t>mum</a:t>
            </a:r>
            <a:r>
              <a:rPr lang="cs-CZ" sz="2400" dirty="0"/>
              <a:t>.</a:t>
            </a:r>
          </a:p>
          <a:p>
            <a:r>
              <a:rPr lang="cs-CZ" sz="2400" dirty="0" err="1"/>
              <a:t>It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HAS NOT GOT </a:t>
            </a:r>
            <a:r>
              <a:rPr lang="cs-CZ" sz="2400" dirty="0"/>
              <a:t>long </a:t>
            </a:r>
            <a:r>
              <a:rPr lang="cs-CZ" sz="2400" dirty="0" err="1"/>
              <a:t>legs</a:t>
            </a:r>
            <a:r>
              <a:rPr lang="cs-CZ" sz="2400" dirty="0"/>
              <a:t>.</a:t>
            </a:r>
          </a:p>
          <a:p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ARE NOT </a:t>
            </a:r>
            <a:r>
              <a:rPr lang="cs-CZ" sz="2400" dirty="0"/>
              <a:t>happy.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937386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286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ZŠP a ZŠS Uherský Brod  projekt č. CZ.1.07/1.4.00/21.0961  Angličtina pro 2. stupeň Č. DUMu:  VY_22_INOVACE_24_TO BE x TO HAVE  </vt:lpstr>
      <vt:lpstr>Anotace: Prezentace slouží k procvičení sloves to be a to have.                  Je určena žákům 8. ročníku.                  VM byl vytvořen v květnu 2012.</vt:lpstr>
      <vt:lpstr>Doplníš tvar slovesa to be, nebo to have?</vt:lpstr>
      <vt:lpstr>Doplň tvar sloves TO BE a TO HAVE do otázek.</vt:lpstr>
      <vt:lpstr>Tvoř zápor. TO BE x TO HAVE?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VY_22_INOVACE_24_TO BE x TO HAVE</dc:title>
  <dc:creator>PC-1SLG</dc:creator>
  <cp:lastModifiedBy>PC-1SLG</cp:lastModifiedBy>
  <cp:revision>6</cp:revision>
  <dcterms:created xsi:type="dcterms:W3CDTF">2012-06-19T04:42:45Z</dcterms:created>
  <dcterms:modified xsi:type="dcterms:W3CDTF">2012-06-22T02:25:29Z</dcterms:modified>
</cp:coreProperties>
</file>