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3" r:id="rId5"/>
    <p:sldId id="264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204864"/>
            <a:ext cx="8280920" cy="3096344"/>
          </a:xfrm>
        </p:spPr>
        <p:txBody>
          <a:bodyPr/>
          <a:lstStyle/>
          <a:p>
            <a:pPr algn="ctr"/>
            <a:r>
              <a:rPr lang="cs-CZ" sz="2000" b="1" dirty="0"/>
              <a:t>ZŠP a ZŠS Uherský Brod</a:t>
            </a:r>
            <a:br>
              <a:rPr lang="cs-CZ" sz="2000" b="1" dirty="0"/>
            </a:br>
            <a:r>
              <a:rPr lang="cs-CZ" sz="2000" b="1" dirty="0"/>
              <a:t> projekt č. CZ.1.07/1.4.00/21.0961</a:t>
            </a:r>
            <a:br>
              <a:rPr lang="cs-CZ" sz="2000" b="1" dirty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/>
              <a:t>Angličtina pro 2. stupeň</a:t>
            </a:r>
            <a:br>
              <a:rPr lang="cs-CZ" sz="2000" b="1" dirty="0"/>
            </a:br>
            <a:r>
              <a:rPr lang="cs-CZ" sz="1800" b="1" dirty="0"/>
              <a:t>Č. </a:t>
            </a:r>
            <a:r>
              <a:rPr lang="cs-CZ" sz="1800" b="1" dirty="0" err="1"/>
              <a:t>DUMu</a:t>
            </a:r>
            <a:r>
              <a:rPr lang="cs-CZ" sz="1800" b="1" dirty="0"/>
              <a:t>:  </a:t>
            </a:r>
            <a:r>
              <a:rPr lang="cs-CZ" sz="1800" b="1" dirty="0" smtClean="0"/>
              <a:t>VY_22_INOVACE_25_Přítomný čas prostý -  procvičování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/>
              <a:t/>
            </a:r>
            <a:br>
              <a:rPr lang="cs-CZ" sz="2000" b="1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5517232"/>
            <a:ext cx="6400800" cy="720080"/>
          </a:xfrm>
        </p:spPr>
        <p:txBody>
          <a:bodyPr>
            <a:normAutofit fontScale="925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                   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Autor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Mgr. Renata </a:t>
            </a:r>
            <a:r>
              <a:rPr lang="cs-CZ" dirty="0" err="1">
                <a:solidFill>
                  <a:schemeClr val="tx1"/>
                </a:solidFill>
              </a:rPr>
              <a:t>Václavíčková</a:t>
            </a:r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5667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Prezentace slouží k procvičení dané gramatiky.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VM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9091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Vyber správný tvar slovesa. Doplň vhodnou informaci.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 </a:t>
            </a:r>
            <a:r>
              <a:rPr lang="cs-CZ" sz="2800" dirty="0" err="1" smtClean="0"/>
              <a:t>write</a:t>
            </a:r>
            <a:r>
              <a:rPr lang="cs-CZ" sz="2800" dirty="0" smtClean="0"/>
              <a:t> / </a:t>
            </a:r>
            <a:r>
              <a:rPr lang="cs-CZ" sz="2800" dirty="0" err="1" smtClean="0"/>
              <a:t>writes</a:t>
            </a:r>
            <a:r>
              <a:rPr lang="cs-CZ" sz="2800" dirty="0" smtClean="0"/>
              <a:t>  _________________.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err="1" smtClean="0"/>
              <a:t>You</a:t>
            </a:r>
            <a:r>
              <a:rPr lang="cs-CZ" sz="2800" dirty="0"/>
              <a:t> </a:t>
            </a:r>
            <a:r>
              <a:rPr lang="cs-CZ" sz="2800" dirty="0" smtClean="0"/>
              <a:t> play / </a:t>
            </a:r>
            <a:r>
              <a:rPr lang="cs-CZ" sz="2800" dirty="0" err="1" smtClean="0"/>
              <a:t>plays</a:t>
            </a:r>
            <a:r>
              <a:rPr lang="cs-CZ" sz="2800" dirty="0" smtClean="0"/>
              <a:t>  ________________.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 </a:t>
            </a:r>
            <a:r>
              <a:rPr lang="cs-CZ" sz="2800" dirty="0" err="1" smtClean="0"/>
              <a:t>eat</a:t>
            </a:r>
            <a:r>
              <a:rPr lang="cs-CZ" sz="2800" dirty="0" smtClean="0"/>
              <a:t> / </a:t>
            </a:r>
            <a:r>
              <a:rPr lang="cs-CZ" sz="2800" dirty="0" err="1" smtClean="0"/>
              <a:t>eats</a:t>
            </a:r>
            <a:r>
              <a:rPr lang="cs-CZ" sz="2800" dirty="0" smtClean="0"/>
              <a:t>  ________________.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 </a:t>
            </a:r>
            <a:r>
              <a:rPr lang="cs-CZ" sz="2800" dirty="0" err="1" smtClean="0"/>
              <a:t>watch</a:t>
            </a:r>
            <a:r>
              <a:rPr lang="cs-CZ" sz="2800" dirty="0" smtClean="0"/>
              <a:t> TV / </a:t>
            </a:r>
            <a:r>
              <a:rPr lang="cs-CZ" sz="2800" dirty="0" err="1" smtClean="0"/>
              <a:t>watches</a:t>
            </a:r>
            <a:r>
              <a:rPr lang="cs-CZ" sz="2800" dirty="0" smtClean="0"/>
              <a:t> TV  ______________.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He  </a:t>
            </a:r>
            <a:r>
              <a:rPr lang="cs-CZ" sz="2800" dirty="0" err="1" smtClean="0"/>
              <a:t>read</a:t>
            </a:r>
            <a:r>
              <a:rPr lang="cs-CZ" sz="2800" dirty="0" smtClean="0"/>
              <a:t> / </a:t>
            </a:r>
            <a:r>
              <a:rPr lang="cs-CZ" sz="2800" dirty="0" err="1" smtClean="0"/>
              <a:t>reads</a:t>
            </a:r>
            <a:r>
              <a:rPr lang="cs-CZ" sz="2800" dirty="0" smtClean="0"/>
              <a:t>  </a:t>
            </a:r>
            <a:r>
              <a:rPr lang="cs-CZ" sz="2800" dirty="0" err="1" smtClean="0"/>
              <a:t>books</a:t>
            </a:r>
            <a:r>
              <a:rPr lang="cs-CZ" sz="2800" dirty="0" smtClean="0"/>
              <a:t>  ________________.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6491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Podtrhni podmět. Vyber správný tvar slovesa.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His </a:t>
            </a:r>
            <a:r>
              <a:rPr lang="cs-CZ" sz="2800" dirty="0" err="1" smtClean="0"/>
              <a:t>dad</a:t>
            </a:r>
            <a:r>
              <a:rPr lang="cs-CZ" sz="2800" dirty="0" smtClean="0"/>
              <a:t>   </a:t>
            </a:r>
            <a:r>
              <a:rPr lang="cs-CZ" sz="2800" dirty="0" err="1" smtClean="0"/>
              <a:t>work</a:t>
            </a:r>
            <a:r>
              <a:rPr lang="cs-CZ" sz="2800" dirty="0" smtClean="0"/>
              <a:t> / </a:t>
            </a:r>
            <a:r>
              <a:rPr lang="cs-CZ" sz="2800" dirty="0" err="1" smtClean="0"/>
              <a:t>works</a:t>
            </a:r>
            <a:r>
              <a:rPr lang="cs-CZ" sz="2800" dirty="0" smtClean="0"/>
              <a:t> 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My </a:t>
            </a:r>
            <a:r>
              <a:rPr lang="cs-CZ" sz="2800" dirty="0" err="1" smtClean="0"/>
              <a:t>children</a:t>
            </a:r>
            <a:r>
              <a:rPr lang="cs-CZ" sz="2800" dirty="0" smtClean="0"/>
              <a:t>  live / </a:t>
            </a:r>
            <a:r>
              <a:rPr lang="cs-CZ" sz="2800" dirty="0" err="1" smtClean="0"/>
              <a:t>lives</a:t>
            </a:r>
            <a:r>
              <a:rPr lang="cs-CZ" sz="2800" dirty="0" smtClean="0"/>
              <a:t>  in London.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Jane  run / </a:t>
            </a:r>
            <a:r>
              <a:rPr lang="cs-CZ" sz="2800" dirty="0" err="1" smtClean="0"/>
              <a:t>runs</a:t>
            </a:r>
            <a:r>
              <a:rPr lang="cs-CZ" sz="2800" dirty="0" smtClean="0"/>
              <a:t> 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evening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Paul and Susan  drink / </a:t>
            </a:r>
            <a:r>
              <a:rPr lang="cs-CZ" sz="2800" dirty="0" err="1" smtClean="0"/>
              <a:t>drinks</a:t>
            </a:r>
            <a:r>
              <a:rPr lang="cs-CZ" sz="2800" dirty="0" smtClean="0"/>
              <a:t>  </a:t>
            </a:r>
            <a:r>
              <a:rPr lang="cs-CZ" sz="2800" dirty="0" err="1" smtClean="0"/>
              <a:t>beer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John  love / </a:t>
            </a:r>
            <a:r>
              <a:rPr lang="cs-CZ" sz="2800" dirty="0" err="1" smtClean="0"/>
              <a:t>loves</a:t>
            </a:r>
            <a:r>
              <a:rPr lang="cs-CZ" sz="2800" dirty="0" smtClean="0"/>
              <a:t>  Lucy.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11942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Slovo v závorce přelož a doplň ve správném tvaru do věty. Přelož.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(ZPÍVAT)   </a:t>
            </a:r>
            <a:r>
              <a:rPr lang="cs-CZ" dirty="0" err="1" smtClean="0"/>
              <a:t>She</a:t>
            </a:r>
            <a:r>
              <a:rPr lang="cs-CZ" dirty="0" smtClean="0"/>
              <a:t>  ____________ very nice.</a:t>
            </a:r>
          </a:p>
          <a:p>
            <a:endParaRPr lang="cs-CZ" dirty="0"/>
          </a:p>
          <a:p>
            <a:r>
              <a:rPr lang="cs-CZ" dirty="0" smtClean="0"/>
              <a:t>(VAŘIT)   I  ____________ 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Sunday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(SPÁT)  </a:t>
            </a:r>
            <a:r>
              <a:rPr lang="cs-CZ" dirty="0" err="1" smtClean="0"/>
              <a:t>We</a:t>
            </a:r>
            <a:r>
              <a:rPr lang="cs-CZ" dirty="0" smtClean="0"/>
              <a:t>  ___________ </a:t>
            </a:r>
            <a:r>
              <a:rPr lang="cs-CZ" dirty="0" err="1" smtClean="0"/>
              <a:t>every</a:t>
            </a:r>
            <a:r>
              <a:rPr lang="cs-CZ" dirty="0" smtClean="0"/>
              <a:t> night.</a:t>
            </a:r>
          </a:p>
          <a:p>
            <a:endParaRPr lang="cs-CZ" dirty="0"/>
          </a:p>
          <a:p>
            <a:r>
              <a:rPr lang="cs-CZ" dirty="0" smtClean="0"/>
              <a:t>(JÍT)  He  ____________ 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(MÍT RÁD)  </a:t>
            </a:r>
            <a:r>
              <a:rPr lang="cs-CZ" dirty="0" err="1" smtClean="0"/>
              <a:t>It</a:t>
            </a:r>
            <a:r>
              <a:rPr lang="cs-CZ" dirty="0" smtClean="0"/>
              <a:t>  ____________ </a:t>
            </a:r>
            <a:r>
              <a:rPr lang="cs-CZ" dirty="0" err="1" smtClean="0"/>
              <a:t>an</a:t>
            </a:r>
            <a:r>
              <a:rPr lang="cs-CZ" dirty="0" smtClean="0"/>
              <a:t>  </a:t>
            </a:r>
            <a:r>
              <a:rPr lang="cs-CZ" dirty="0" err="1" smtClean="0"/>
              <a:t>ice-cream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(UČIT)  </a:t>
            </a:r>
            <a:r>
              <a:rPr lang="cs-CZ" dirty="0" err="1" smtClean="0"/>
              <a:t>You</a:t>
            </a:r>
            <a:r>
              <a:rPr lang="cs-CZ" dirty="0" smtClean="0"/>
              <a:t>  ____________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672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/>
              <a:t>writes</a:t>
            </a:r>
            <a:r>
              <a:rPr lang="cs-CZ" dirty="0"/>
              <a:t>  </a:t>
            </a:r>
            <a:r>
              <a:rPr lang="cs-CZ" dirty="0" smtClean="0"/>
              <a:t>(</a:t>
            </a:r>
            <a:r>
              <a:rPr lang="cs-CZ" dirty="0" err="1" smtClean="0"/>
              <a:t>letters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You</a:t>
            </a:r>
            <a:r>
              <a:rPr lang="cs-CZ" dirty="0"/>
              <a:t>  play </a:t>
            </a:r>
            <a:r>
              <a:rPr lang="cs-CZ" dirty="0" smtClean="0"/>
              <a:t> (</a:t>
            </a:r>
            <a:r>
              <a:rPr lang="cs-CZ" dirty="0" err="1" smtClean="0"/>
              <a:t>tennis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It</a:t>
            </a:r>
            <a:r>
              <a:rPr lang="cs-CZ" dirty="0"/>
              <a:t>  </a:t>
            </a:r>
            <a:r>
              <a:rPr lang="cs-CZ" dirty="0" err="1" smtClean="0"/>
              <a:t>eats</a:t>
            </a:r>
            <a:r>
              <a:rPr lang="cs-CZ" dirty="0" smtClean="0"/>
              <a:t>  (</a:t>
            </a:r>
            <a:r>
              <a:rPr lang="cs-CZ" dirty="0" err="1" smtClean="0"/>
              <a:t>eggs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 </a:t>
            </a:r>
            <a:r>
              <a:rPr lang="cs-CZ" dirty="0" err="1"/>
              <a:t>watch</a:t>
            </a:r>
            <a:r>
              <a:rPr lang="cs-CZ" dirty="0"/>
              <a:t> TV </a:t>
            </a:r>
            <a:r>
              <a:rPr lang="cs-CZ" dirty="0" smtClean="0"/>
              <a:t>  (in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He </a:t>
            </a:r>
            <a:r>
              <a:rPr lang="cs-CZ" dirty="0" smtClean="0"/>
              <a:t> </a:t>
            </a:r>
            <a:r>
              <a:rPr lang="cs-CZ" dirty="0" err="1"/>
              <a:t>reads</a:t>
            </a:r>
            <a:r>
              <a:rPr lang="cs-CZ" dirty="0"/>
              <a:t>  </a:t>
            </a:r>
            <a:r>
              <a:rPr lang="cs-CZ" dirty="0" err="1"/>
              <a:t>books</a:t>
            </a:r>
            <a:r>
              <a:rPr lang="cs-CZ" dirty="0"/>
              <a:t>  </a:t>
            </a:r>
            <a:r>
              <a:rPr lang="cs-CZ" dirty="0" smtClean="0"/>
              <a:t>(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535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68280"/>
          </a:xfrm>
        </p:spPr>
        <p:txBody>
          <a:bodyPr/>
          <a:lstStyle/>
          <a:p>
            <a:r>
              <a:rPr lang="cs-CZ" u="sng" dirty="0"/>
              <a:t>His </a:t>
            </a:r>
            <a:r>
              <a:rPr lang="cs-CZ" u="sng" dirty="0" err="1"/>
              <a:t>dad</a:t>
            </a:r>
            <a:r>
              <a:rPr lang="cs-CZ" dirty="0"/>
              <a:t>  </a:t>
            </a:r>
            <a:r>
              <a:rPr lang="cs-CZ" dirty="0" smtClean="0"/>
              <a:t> </a:t>
            </a:r>
            <a:r>
              <a:rPr lang="cs-CZ" dirty="0" err="1"/>
              <a:t>works</a:t>
            </a:r>
            <a:r>
              <a:rPr lang="cs-CZ" dirty="0"/>
              <a:t> 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/>
              <a:t>My </a:t>
            </a:r>
            <a:r>
              <a:rPr lang="cs-CZ" u="sng" dirty="0" err="1"/>
              <a:t>children</a:t>
            </a:r>
            <a:r>
              <a:rPr lang="cs-CZ" dirty="0"/>
              <a:t>  live </a:t>
            </a:r>
            <a:r>
              <a:rPr lang="cs-CZ" dirty="0" smtClean="0"/>
              <a:t> </a:t>
            </a:r>
            <a:r>
              <a:rPr lang="cs-CZ" dirty="0"/>
              <a:t>in London.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/>
              <a:t>Jane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/>
              <a:t>runs</a:t>
            </a:r>
            <a:r>
              <a:rPr lang="cs-CZ" dirty="0"/>
              <a:t> 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evening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/>
              <a:t>Paul and Susan</a:t>
            </a:r>
            <a:r>
              <a:rPr lang="cs-CZ" dirty="0"/>
              <a:t>  drink </a:t>
            </a:r>
            <a:r>
              <a:rPr lang="cs-CZ" dirty="0" smtClean="0"/>
              <a:t>  </a:t>
            </a:r>
            <a:r>
              <a:rPr lang="cs-CZ" dirty="0" err="1"/>
              <a:t>beer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/>
              <a:t>John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/>
              <a:t>loves</a:t>
            </a:r>
            <a:r>
              <a:rPr lang="cs-CZ" dirty="0"/>
              <a:t>  Lucy.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178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843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smtClean="0"/>
              <a:t>SINGS </a:t>
            </a:r>
            <a:r>
              <a:rPr lang="cs-CZ" dirty="0"/>
              <a:t>very nice</a:t>
            </a:r>
            <a:r>
              <a:rPr lang="cs-CZ" dirty="0" smtClean="0"/>
              <a:t>.  Velmi pěkně zpívá.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I </a:t>
            </a:r>
            <a:r>
              <a:rPr lang="cs-CZ" dirty="0" smtClean="0"/>
              <a:t>COOK 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Sunday</a:t>
            </a:r>
            <a:r>
              <a:rPr lang="cs-CZ" dirty="0" smtClean="0"/>
              <a:t>.  Vařím každou neděli.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/>
              <a:t>We</a:t>
            </a:r>
            <a:r>
              <a:rPr lang="cs-CZ" dirty="0"/>
              <a:t>  </a:t>
            </a:r>
            <a:r>
              <a:rPr lang="cs-CZ" dirty="0" smtClean="0"/>
              <a:t>SLEEP </a:t>
            </a:r>
            <a:r>
              <a:rPr lang="cs-CZ" dirty="0" err="1"/>
              <a:t>every</a:t>
            </a:r>
            <a:r>
              <a:rPr lang="cs-CZ" dirty="0"/>
              <a:t> night</a:t>
            </a:r>
            <a:r>
              <a:rPr lang="cs-CZ" dirty="0" smtClean="0"/>
              <a:t>.  Spíme každou noc.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He </a:t>
            </a:r>
            <a:r>
              <a:rPr lang="cs-CZ" dirty="0" smtClean="0"/>
              <a:t>GOES </a:t>
            </a:r>
            <a:r>
              <a:rPr lang="cs-CZ" dirty="0"/>
              <a:t>to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theatre</a:t>
            </a:r>
            <a:r>
              <a:rPr lang="cs-CZ" dirty="0" smtClean="0"/>
              <a:t>.  Chodívá do divadla.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smtClean="0"/>
              <a:t>LIKES </a:t>
            </a:r>
            <a:r>
              <a:rPr lang="cs-CZ" dirty="0" err="1" smtClean="0"/>
              <a:t>an</a:t>
            </a:r>
            <a:r>
              <a:rPr lang="cs-CZ" dirty="0" smtClean="0"/>
              <a:t>  </a:t>
            </a:r>
            <a:r>
              <a:rPr lang="cs-CZ" dirty="0" err="1"/>
              <a:t>ice-cream</a:t>
            </a:r>
            <a:r>
              <a:rPr lang="cs-CZ" dirty="0" smtClean="0"/>
              <a:t>.  Má rádo zmrzlinu.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TEACH 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 smtClean="0"/>
              <a:t>.  Učíš/učíte </a:t>
            </a:r>
            <a:r>
              <a:rPr lang="cs-CZ" smtClean="0"/>
              <a:t>ve škole.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5869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51</TotalTime>
  <Words>287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ZŠP a ZŠS Uherský Brod  projekt č. CZ.1.07/1.4.00/21.0961  Angličtina pro 2. stupeň Č. DUMu:  VY_22_INOVACE_25_Přítomný čas prostý -  procvičování  </vt:lpstr>
      <vt:lpstr>Anotace: Prezentace slouží k procvičení dané gramatiky.                 Je určena žákům 9. ročníku.                 VM byl vytvořen v květnu 2012.</vt:lpstr>
      <vt:lpstr>Vyber správný tvar slovesa. Doplň vhodnou informaci.</vt:lpstr>
      <vt:lpstr>Podtrhni podmět. Vyber správný tvar slovesa.</vt:lpstr>
      <vt:lpstr>Slovo v závorce přelož a doplň ve správném tvaru do věty. Přelož.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VY_22_INOVACE_25_Přítomný čas prostý - procvičování</dc:title>
  <dc:creator>PC-1SLG</dc:creator>
  <cp:lastModifiedBy>PC-1SLG</cp:lastModifiedBy>
  <cp:revision>7</cp:revision>
  <dcterms:created xsi:type="dcterms:W3CDTF">2012-06-21T19:04:26Z</dcterms:created>
  <dcterms:modified xsi:type="dcterms:W3CDTF">2012-06-22T02:31:11Z</dcterms:modified>
</cp:coreProperties>
</file>