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9" r:id="rId4"/>
    <p:sldId id="258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32" name="Obdélník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Obdélník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Obdélník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Obdélník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56" name="Obdélník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Obdélník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Obdélník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Obdélník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Volný tvar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Volný tvar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Volný tvar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Volný tvar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Volný tvar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Volný tvar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Volný tvar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Volný tvar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Volný tvar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Volný tvar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Volný tvar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Volný tvar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Volný tvar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Volný tvar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bdélník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Obdélník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bdélník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16" name="Obdélník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Obdélník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Obdélník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Obdélník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Obdélník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Obdélník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Obdélník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Přímá spojnice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Skupina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Přímá spojnice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nice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nice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grpSp>
        <p:nvGrpSpPr>
          <p:cNvPr id="14" name="Skupina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Přímá spojnice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nice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nice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Skupina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Přímá spojnice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nice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nice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Obdélník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Obdélník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Obdélník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 idx="4294967295"/>
          </p:nvPr>
        </p:nvSpPr>
        <p:spPr>
          <a:xfrm>
            <a:off x="467544" y="5157788"/>
            <a:ext cx="8208912" cy="1160462"/>
          </a:xfrm>
        </p:spPr>
        <p:txBody>
          <a:bodyPr/>
          <a:lstStyle/>
          <a:p>
            <a:pPr algn="ctr"/>
            <a:r>
              <a:rPr lang="cs-CZ" sz="2400" dirty="0"/>
              <a:t>Autor: </a:t>
            </a:r>
            <a:r>
              <a:rPr lang="cs-CZ" sz="2400" dirty="0" smtClean="0"/>
              <a:t>Mgr. </a:t>
            </a:r>
            <a:r>
              <a:rPr lang="cs-CZ" sz="2400" dirty="0" smtClean="0"/>
              <a:t>Renata </a:t>
            </a:r>
            <a:r>
              <a:rPr lang="cs-CZ" sz="2400" dirty="0" err="1"/>
              <a:t>Václavíčková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4294967295"/>
          </p:nvPr>
        </p:nvSpPr>
        <p:spPr>
          <a:xfrm>
            <a:off x="395536" y="2564904"/>
            <a:ext cx="8352928" cy="2520280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cs-CZ" sz="2400" dirty="0"/>
              <a:t>ZŠP a ZŠS Uherský Brod</a:t>
            </a:r>
            <a:br>
              <a:rPr lang="cs-CZ" sz="2400" dirty="0"/>
            </a:br>
            <a:r>
              <a:rPr lang="cs-CZ" sz="2400" dirty="0"/>
              <a:t> projekt č. CZ.1.07/1.4.00/21.0961</a:t>
            </a:r>
            <a:br>
              <a:rPr lang="cs-CZ" sz="2400" dirty="0"/>
            </a:br>
            <a:r>
              <a:rPr lang="cs-CZ" sz="2400" dirty="0"/>
              <a:t/>
            </a:r>
            <a:br>
              <a:rPr lang="cs-CZ" sz="2400" dirty="0"/>
            </a:br>
            <a:r>
              <a:rPr lang="cs-CZ" sz="2400" dirty="0"/>
              <a:t>Angličtina pro 2. stupeň</a:t>
            </a:r>
            <a:br>
              <a:rPr lang="cs-CZ" sz="2400" dirty="0"/>
            </a:br>
            <a:r>
              <a:rPr lang="cs-CZ" sz="2400" dirty="0"/>
              <a:t>Č. </a:t>
            </a:r>
            <a:r>
              <a:rPr lang="cs-CZ" sz="2400" dirty="0" err="1"/>
              <a:t>DUMu</a:t>
            </a:r>
            <a:r>
              <a:rPr lang="cs-CZ" sz="2400" dirty="0"/>
              <a:t>:  </a:t>
            </a:r>
            <a:r>
              <a:rPr lang="cs-CZ" sz="2400" dirty="0" smtClean="0"/>
              <a:t>VY_22_INOVACE_26_Přítomný prostý – otázka II</a:t>
            </a:r>
          </a:p>
          <a:p>
            <a:pPr marL="68580" indent="0" algn="ctr">
              <a:buNone/>
            </a:pPr>
            <a:r>
              <a:rPr lang="cs-CZ" sz="2400" dirty="0"/>
              <a:t/>
            </a:r>
            <a:br>
              <a:rPr lang="cs-CZ" sz="2400" dirty="0"/>
            </a:br>
            <a:endParaRPr lang="cs-CZ" sz="24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04664"/>
            <a:ext cx="648072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111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179512" y="512762"/>
            <a:ext cx="8784976" cy="1692101"/>
          </a:xfrm>
        </p:spPr>
        <p:txBody>
          <a:bodyPr/>
          <a:lstStyle/>
          <a:p>
            <a:r>
              <a:rPr lang="cs-CZ" sz="2400" dirty="0" smtClean="0"/>
              <a:t>Anotace: Prezentace slouží k procvičení dané gramatiky.</a:t>
            </a:r>
            <a:br>
              <a:rPr lang="cs-CZ" sz="2400" dirty="0" smtClean="0"/>
            </a:br>
            <a:r>
              <a:rPr lang="cs-CZ" sz="2400" dirty="0"/>
              <a:t> </a:t>
            </a:r>
            <a:r>
              <a:rPr lang="cs-CZ" sz="2400" dirty="0" smtClean="0"/>
              <a:t>        Je určena žákům 9. ročníku.</a:t>
            </a:r>
            <a:br>
              <a:rPr lang="cs-CZ" sz="2400" dirty="0" smtClean="0"/>
            </a:br>
            <a:r>
              <a:rPr lang="cs-CZ" sz="2400" dirty="0" smtClean="0"/>
              <a:t>         VM byl vytvořen v červnu 2012.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095802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576064"/>
          </a:xfrm>
        </p:spPr>
        <p:txBody>
          <a:bodyPr/>
          <a:lstStyle/>
          <a:p>
            <a:r>
              <a:rPr lang="cs-CZ" sz="2400" dirty="0" smtClean="0">
                <a:solidFill>
                  <a:srgbClr val="00B0F0"/>
                </a:solidFill>
              </a:rPr>
              <a:t>Překládej. Používej pomocné sloveso DO/DOES?</a:t>
            </a:r>
            <a:endParaRPr lang="cs-CZ" sz="2400" dirty="0">
              <a:solidFill>
                <a:srgbClr val="00B0F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107504" y="1052737"/>
            <a:ext cx="4395440" cy="5243728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cs-CZ" sz="2400" dirty="0" smtClean="0"/>
              <a:t>DĚLÁ (on)  ÚKOLY KAŽDÝ DEN?</a:t>
            </a:r>
          </a:p>
          <a:p>
            <a:pPr marL="68580" indent="0">
              <a:buNone/>
            </a:pPr>
            <a:r>
              <a:rPr lang="cs-CZ" sz="2400" dirty="0" smtClean="0"/>
              <a:t>PIJEŠ JABLEČNOU ŠŤÁVU?</a:t>
            </a:r>
          </a:p>
          <a:p>
            <a:pPr marL="68580" indent="0">
              <a:buNone/>
            </a:pPr>
            <a:r>
              <a:rPr lang="cs-CZ" sz="2400" dirty="0" smtClean="0"/>
              <a:t>CHODÍ (oni) DO ŠKOLY?</a:t>
            </a:r>
          </a:p>
          <a:p>
            <a:pPr marL="68580" indent="0">
              <a:buNone/>
            </a:pPr>
            <a:r>
              <a:rPr lang="cs-CZ" sz="2400" dirty="0" smtClean="0"/>
              <a:t>MILUJE (ona) TOMA?</a:t>
            </a:r>
          </a:p>
          <a:p>
            <a:pPr marL="68580" indent="0">
              <a:buNone/>
            </a:pPr>
            <a:r>
              <a:rPr lang="cs-CZ" sz="2400" dirty="0" smtClean="0"/>
              <a:t>ČTOU KNIHY?</a:t>
            </a:r>
          </a:p>
          <a:p>
            <a:pPr marL="68580" indent="0">
              <a:buNone/>
            </a:pPr>
            <a:r>
              <a:rPr lang="cs-CZ" sz="2400" dirty="0" smtClean="0"/>
              <a:t>MÁ RÁDO VODU?</a:t>
            </a:r>
          </a:p>
          <a:p>
            <a:pPr marL="68580" indent="0">
              <a:buNone/>
            </a:pPr>
            <a:r>
              <a:rPr lang="cs-CZ" sz="2400" dirty="0" smtClean="0"/>
              <a:t>MLUVÍTE ANGLICKY?</a:t>
            </a:r>
          </a:p>
          <a:p>
            <a:pPr marL="68580" indent="0">
              <a:buNone/>
            </a:pPr>
            <a:r>
              <a:rPr lang="cs-CZ" sz="2400" dirty="0" smtClean="0"/>
              <a:t>ŽIJEŠ V ANGLII?</a:t>
            </a:r>
          </a:p>
          <a:p>
            <a:pPr marL="68580" indent="0">
              <a:buNone/>
            </a:pPr>
            <a:r>
              <a:rPr lang="cs-CZ" sz="2400" dirty="0" smtClean="0"/>
              <a:t>OTVÍRAJÍ V SOBOTU?</a:t>
            </a:r>
          </a:p>
          <a:p>
            <a:pPr marL="68580" indent="0">
              <a:buNone/>
            </a:pPr>
            <a:r>
              <a:rPr lang="cs-CZ" sz="2400" dirty="0" smtClean="0"/>
              <a:t>SEDÍ (ona) U DVEŘÍ?</a:t>
            </a:r>
          </a:p>
          <a:p>
            <a:pPr marL="68580" indent="0">
              <a:buNone/>
            </a:pPr>
            <a:r>
              <a:rPr lang="cs-CZ" sz="2400" dirty="0" smtClean="0"/>
              <a:t>MLUVÍME ČESKY?</a:t>
            </a:r>
            <a:endParaRPr lang="cs-CZ" sz="24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655344" y="1052737"/>
            <a:ext cx="4038600" cy="5243728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cs-CZ" sz="2400" dirty="0" err="1" smtClean="0"/>
              <a:t>Does</a:t>
            </a:r>
            <a:r>
              <a:rPr lang="cs-CZ" sz="2400" dirty="0" smtClean="0"/>
              <a:t> he do HW </a:t>
            </a:r>
            <a:r>
              <a:rPr lang="cs-CZ" sz="2400" dirty="0" err="1" smtClean="0"/>
              <a:t>every</a:t>
            </a:r>
            <a:r>
              <a:rPr lang="cs-CZ" sz="2400" dirty="0" smtClean="0"/>
              <a:t> </a:t>
            </a:r>
            <a:r>
              <a:rPr lang="cs-CZ" sz="2400" dirty="0" err="1" smtClean="0"/>
              <a:t>day</a:t>
            </a:r>
            <a:r>
              <a:rPr lang="cs-CZ" sz="2400" dirty="0" smtClean="0"/>
              <a:t>?</a:t>
            </a:r>
          </a:p>
          <a:p>
            <a:pPr marL="68580" indent="0">
              <a:buNone/>
            </a:pPr>
            <a:r>
              <a:rPr lang="cs-CZ" sz="2400" dirty="0" smtClean="0"/>
              <a:t>Do </a:t>
            </a:r>
            <a:r>
              <a:rPr lang="cs-CZ" sz="2400" dirty="0" err="1" smtClean="0"/>
              <a:t>you</a:t>
            </a:r>
            <a:r>
              <a:rPr lang="cs-CZ" sz="2400" dirty="0" smtClean="0"/>
              <a:t> drink </a:t>
            </a:r>
            <a:r>
              <a:rPr lang="cs-CZ" sz="2400" dirty="0" err="1" smtClean="0"/>
              <a:t>apple</a:t>
            </a:r>
            <a:r>
              <a:rPr lang="cs-CZ" sz="2400" dirty="0" smtClean="0"/>
              <a:t> </a:t>
            </a:r>
            <a:r>
              <a:rPr lang="cs-CZ" sz="2400" dirty="0" err="1" smtClean="0"/>
              <a:t>juice</a:t>
            </a:r>
            <a:r>
              <a:rPr lang="cs-CZ" sz="2400" dirty="0" smtClean="0"/>
              <a:t>?</a:t>
            </a:r>
          </a:p>
          <a:p>
            <a:pPr marL="68580" indent="0">
              <a:buNone/>
            </a:pPr>
            <a:r>
              <a:rPr lang="cs-CZ" sz="2400" dirty="0" smtClean="0"/>
              <a:t>Do </a:t>
            </a:r>
            <a:r>
              <a:rPr lang="cs-CZ" sz="2400" dirty="0" err="1" smtClean="0"/>
              <a:t>they</a:t>
            </a:r>
            <a:r>
              <a:rPr lang="cs-CZ" sz="2400" dirty="0" smtClean="0"/>
              <a:t> go to </a:t>
            </a:r>
            <a:r>
              <a:rPr lang="cs-CZ" sz="2400" dirty="0" err="1" smtClean="0"/>
              <a:t>school</a:t>
            </a:r>
            <a:r>
              <a:rPr lang="cs-CZ" sz="2400" dirty="0" smtClean="0"/>
              <a:t>?</a:t>
            </a:r>
          </a:p>
          <a:p>
            <a:pPr marL="68580" indent="0">
              <a:buNone/>
            </a:pPr>
            <a:r>
              <a:rPr lang="cs-CZ" sz="2400" dirty="0" err="1" smtClean="0"/>
              <a:t>Does</a:t>
            </a:r>
            <a:r>
              <a:rPr lang="cs-CZ" sz="2400" dirty="0" smtClean="0"/>
              <a:t> </a:t>
            </a:r>
            <a:r>
              <a:rPr lang="cs-CZ" sz="2400" dirty="0" err="1" smtClean="0"/>
              <a:t>she</a:t>
            </a:r>
            <a:r>
              <a:rPr lang="cs-CZ" sz="2400" dirty="0" smtClean="0"/>
              <a:t> love Tom?</a:t>
            </a:r>
          </a:p>
          <a:p>
            <a:pPr marL="68580" indent="0">
              <a:buNone/>
            </a:pPr>
            <a:r>
              <a:rPr lang="cs-CZ" sz="2400" dirty="0" smtClean="0"/>
              <a:t>Do </a:t>
            </a:r>
            <a:r>
              <a:rPr lang="cs-CZ" sz="2400" dirty="0" err="1" smtClean="0"/>
              <a:t>they</a:t>
            </a:r>
            <a:r>
              <a:rPr lang="cs-CZ" sz="2400" dirty="0" smtClean="0"/>
              <a:t> </a:t>
            </a:r>
            <a:r>
              <a:rPr lang="cs-CZ" sz="2400" dirty="0" err="1" smtClean="0"/>
              <a:t>read</a:t>
            </a:r>
            <a:r>
              <a:rPr lang="cs-CZ" sz="2400" dirty="0" smtClean="0"/>
              <a:t> </a:t>
            </a:r>
            <a:r>
              <a:rPr lang="cs-CZ" sz="2400" dirty="0" err="1" smtClean="0"/>
              <a:t>books</a:t>
            </a:r>
            <a:r>
              <a:rPr lang="cs-CZ" sz="2400" dirty="0" smtClean="0"/>
              <a:t>?</a:t>
            </a:r>
          </a:p>
          <a:p>
            <a:pPr marL="68580" indent="0">
              <a:buNone/>
            </a:pPr>
            <a:r>
              <a:rPr lang="cs-CZ" sz="2400" dirty="0" err="1" smtClean="0"/>
              <a:t>Does</a:t>
            </a:r>
            <a:r>
              <a:rPr lang="cs-CZ" sz="2400" dirty="0" smtClean="0"/>
              <a:t> </a:t>
            </a:r>
            <a:r>
              <a:rPr lang="cs-CZ" sz="2400" dirty="0" err="1" smtClean="0"/>
              <a:t>it</a:t>
            </a:r>
            <a:r>
              <a:rPr lang="cs-CZ" sz="2400" dirty="0" smtClean="0"/>
              <a:t> </a:t>
            </a:r>
            <a:r>
              <a:rPr lang="cs-CZ" sz="2400" dirty="0" err="1" smtClean="0"/>
              <a:t>like</a:t>
            </a:r>
            <a:r>
              <a:rPr lang="cs-CZ" sz="2400" dirty="0" smtClean="0"/>
              <a:t> </a:t>
            </a:r>
            <a:r>
              <a:rPr lang="cs-CZ" sz="2400" dirty="0" err="1" smtClean="0"/>
              <a:t>water</a:t>
            </a:r>
            <a:r>
              <a:rPr lang="cs-CZ" sz="2400" dirty="0" smtClean="0"/>
              <a:t>?</a:t>
            </a:r>
          </a:p>
          <a:p>
            <a:pPr marL="68580" indent="0">
              <a:buNone/>
            </a:pPr>
            <a:r>
              <a:rPr lang="cs-CZ" sz="2400" dirty="0" smtClean="0"/>
              <a:t>Do </a:t>
            </a:r>
            <a:r>
              <a:rPr lang="cs-CZ" sz="2400" dirty="0" err="1" smtClean="0"/>
              <a:t>you</a:t>
            </a:r>
            <a:r>
              <a:rPr lang="cs-CZ" sz="2400" dirty="0" smtClean="0"/>
              <a:t> </a:t>
            </a:r>
            <a:r>
              <a:rPr lang="cs-CZ" sz="2400" dirty="0" err="1" smtClean="0"/>
              <a:t>speak</a:t>
            </a:r>
            <a:r>
              <a:rPr lang="cs-CZ" sz="2400" dirty="0" smtClean="0"/>
              <a:t> </a:t>
            </a:r>
            <a:r>
              <a:rPr lang="cs-CZ" sz="2400" dirty="0" err="1" smtClean="0"/>
              <a:t>English</a:t>
            </a:r>
            <a:r>
              <a:rPr lang="cs-CZ" sz="2400" dirty="0" smtClean="0"/>
              <a:t>?</a:t>
            </a:r>
          </a:p>
          <a:p>
            <a:pPr marL="68580" indent="0">
              <a:buNone/>
            </a:pPr>
            <a:r>
              <a:rPr lang="cs-CZ" sz="2400" dirty="0" smtClean="0"/>
              <a:t>Do </a:t>
            </a:r>
            <a:r>
              <a:rPr lang="cs-CZ" sz="2400" dirty="0" err="1" smtClean="0"/>
              <a:t>you</a:t>
            </a:r>
            <a:r>
              <a:rPr lang="cs-CZ" sz="2400" dirty="0" smtClean="0"/>
              <a:t> live in </a:t>
            </a:r>
            <a:r>
              <a:rPr lang="cs-CZ" sz="2400" dirty="0" err="1" smtClean="0"/>
              <a:t>England</a:t>
            </a:r>
            <a:r>
              <a:rPr lang="cs-CZ" sz="2400" dirty="0" smtClean="0"/>
              <a:t>?</a:t>
            </a:r>
          </a:p>
          <a:p>
            <a:pPr marL="68580" indent="0">
              <a:buNone/>
            </a:pPr>
            <a:r>
              <a:rPr lang="cs-CZ" sz="2400" dirty="0" smtClean="0"/>
              <a:t>Do </a:t>
            </a:r>
            <a:r>
              <a:rPr lang="cs-CZ" sz="2400" dirty="0" err="1" smtClean="0"/>
              <a:t>they</a:t>
            </a:r>
            <a:r>
              <a:rPr lang="cs-CZ" sz="2400" dirty="0" smtClean="0"/>
              <a:t> open on </a:t>
            </a:r>
            <a:r>
              <a:rPr lang="cs-CZ" sz="2400" dirty="0" err="1" smtClean="0"/>
              <a:t>Saturday</a:t>
            </a:r>
            <a:r>
              <a:rPr lang="cs-CZ" sz="2400" dirty="0" smtClean="0"/>
              <a:t>?</a:t>
            </a:r>
          </a:p>
          <a:p>
            <a:pPr marL="68580" indent="0">
              <a:buNone/>
            </a:pPr>
            <a:r>
              <a:rPr lang="cs-CZ" sz="2400" dirty="0" err="1" smtClean="0"/>
              <a:t>Does</a:t>
            </a:r>
            <a:r>
              <a:rPr lang="cs-CZ" sz="2400" dirty="0" smtClean="0"/>
              <a:t> </a:t>
            </a:r>
            <a:r>
              <a:rPr lang="cs-CZ" sz="2400" dirty="0" err="1" smtClean="0"/>
              <a:t>she</a:t>
            </a:r>
            <a:r>
              <a:rPr lang="cs-CZ" sz="2400" dirty="0" smtClean="0"/>
              <a:t> </a:t>
            </a:r>
            <a:r>
              <a:rPr lang="cs-CZ" sz="2400" dirty="0" err="1" smtClean="0"/>
              <a:t>sit</a:t>
            </a:r>
            <a:r>
              <a:rPr lang="cs-CZ" sz="2400" dirty="0" smtClean="0"/>
              <a:t> by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door</a:t>
            </a:r>
            <a:r>
              <a:rPr lang="cs-CZ" sz="2400" dirty="0" smtClean="0"/>
              <a:t>?</a:t>
            </a:r>
          </a:p>
          <a:p>
            <a:pPr marL="68580" indent="0">
              <a:buNone/>
            </a:pPr>
            <a:r>
              <a:rPr lang="cs-CZ" sz="2400" dirty="0" smtClean="0"/>
              <a:t>Do </a:t>
            </a:r>
            <a:r>
              <a:rPr lang="cs-CZ" sz="2400" dirty="0" err="1" smtClean="0"/>
              <a:t>we</a:t>
            </a:r>
            <a:r>
              <a:rPr lang="cs-CZ" sz="2400" dirty="0" smtClean="0"/>
              <a:t> </a:t>
            </a:r>
            <a:r>
              <a:rPr lang="cs-CZ" sz="2400" dirty="0" err="1" smtClean="0"/>
              <a:t>speak</a:t>
            </a:r>
            <a:r>
              <a:rPr lang="cs-CZ" sz="2400" dirty="0" smtClean="0"/>
              <a:t> Czech?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974352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229600" cy="576064"/>
          </a:xfrm>
        </p:spPr>
        <p:txBody>
          <a:bodyPr/>
          <a:lstStyle/>
          <a:p>
            <a:r>
              <a:rPr lang="cs-CZ" sz="2400" dirty="0">
                <a:solidFill>
                  <a:srgbClr val="00B0F0"/>
                </a:solidFill>
              </a:rPr>
              <a:t>Vytvoř otázku.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4344" y="1052735"/>
            <a:ext cx="4038600" cy="5243729"/>
          </a:xfrm>
        </p:spPr>
        <p:txBody>
          <a:bodyPr>
            <a:normAutofit fontScale="92500" lnSpcReduction="20000"/>
          </a:bodyPr>
          <a:lstStyle/>
          <a:p>
            <a:r>
              <a:rPr lang="cs-CZ" sz="2600" dirty="0"/>
              <a:t>I GO TO SCHOOL.</a:t>
            </a:r>
          </a:p>
          <a:p>
            <a:pPr marL="0" indent="0">
              <a:buNone/>
            </a:pPr>
            <a:endParaRPr lang="cs-CZ" sz="2600" dirty="0"/>
          </a:p>
          <a:p>
            <a:r>
              <a:rPr lang="cs-CZ" sz="2600" dirty="0"/>
              <a:t>SHE WRITE</a:t>
            </a:r>
            <a:r>
              <a:rPr lang="cs-CZ" sz="2600" dirty="0">
                <a:solidFill>
                  <a:srgbClr val="00B0F0"/>
                </a:solidFill>
              </a:rPr>
              <a:t>S</a:t>
            </a:r>
            <a:r>
              <a:rPr lang="cs-CZ" sz="2600" dirty="0"/>
              <a:t> BOOKS.</a:t>
            </a:r>
          </a:p>
          <a:p>
            <a:pPr marL="0" indent="0">
              <a:buNone/>
            </a:pPr>
            <a:endParaRPr lang="cs-CZ" sz="2600" dirty="0"/>
          </a:p>
          <a:p>
            <a:r>
              <a:rPr lang="cs-CZ" sz="2600" dirty="0"/>
              <a:t>HE RUN</a:t>
            </a:r>
            <a:r>
              <a:rPr lang="cs-CZ" sz="2600" dirty="0">
                <a:solidFill>
                  <a:srgbClr val="00B0F0"/>
                </a:solidFill>
              </a:rPr>
              <a:t>S </a:t>
            </a:r>
            <a:r>
              <a:rPr lang="cs-CZ" sz="2600" dirty="0"/>
              <a:t>EVERY WEEK.</a:t>
            </a:r>
          </a:p>
          <a:p>
            <a:pPr marL="0" indent="0">
              <a:buNone/>
            </a:pPr>
            <a:endParaRPr lang="cs-CZ" sz="2600" dirty="0"/>
          </a:p>
          <a:p>
            <a:r>
              <a:rPr lang="cs-CZ" sz="2600" dirty="0"/>
              <a:t>YOU COOK EVERY DAY.</a:t>
            </a:r>
          </a:p>
          <a:p>
            <a:pPr marL="0" indent="0">
              <a:buNone/>
            </a:pPr>
            <a:endParaRPr lang="cs-CZ" sz="2600" dirty="0"/>
          </a:p>
          <a:p>
            <a:r>
              <a:rPr lang="cs-CZ" sz="2600" dirty="0"/>
              <a:t>THEY LIVE IN PRAGUE.</a:t>
            </a:r>
          </a:p>
          <a:p>
            <a:pPr marL="0" indent="0">
              <a:buNone/>
            </a:pPr>
            <a:endParaRPr lang="cs-CZ" sz="2600" dirty="0"/>
          </a:p>
          <a:p>
            <a:r>
              <a:rPr lang="cs-CZ" sz="2600" dirty="0"/>
              <a:t>IT EAT</a:t>
            </a:r>
            <a:r>
              <a:rPr lang="cs-CZ" sz="2600" dirty="0">
                <a:solidFill>
                  <a:srgbClr val="00B0F0"/>
                </a:solidFill>
              </a:rPr>
              <a:t>S</a:t>
            </a:r>
            <a:r>
              <a:rPr lang="cs-CZ" sz="2600" dirty="0"/>
              <a:t> MEAT.</a:t>
            </a:r>
          </a:p>
          <a:p>
            <a:pPr marL="0" indent="0">
              <a:buNone/>
            </a:pPr>
            <a:endParaRPr lang="cs-CZ" sz="2600" dirty="0"/>
          </a:p>
          <a:p>
            <a:r>
              <a:rPr lang="cs-CZ" sz="2600" dirty="0"/>
              <a:t>WE DO HOMEWORK</a:t>
            </a:r>
            <a:r>
              <a:rPr lang="cs-CZ" sz="2400" dirty="0"/>
              <a:t>.</a:t>
            </a:r>
          </a:p>
          <a:p>
            <a:endParaRPr lang="cs-CZ" sz="2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355976" y="1052736"/>
            <a:ext cx="4337968" cy="5243729"/>
          </a:xfrm>
        </p:spPr>
        <p:txBody>
          <a:bodyPr>
            <a:normAutofit fontScale="92500" lnSpcReduction="20000"/>
          </a:bodyPr>
          <a:lstStyle/>
          <a:p>
            <a:r>
              <a:rPr lang="cs-CZ" sz="2600" dirty="0"/>
              <a:t>DO I go to </a:t>
            </a:r>
            <a:r>
              <a:rPr lang="cs-CZ" sz="2600" dirty="0" err="1"/>
              <a:t>school</a:t>
            </a:r>
            <a:r>
              <a:rPr lang="cs-CZ" sz="2600" dirty="0"/>
              <a:t>? DO </a:t>
            </a:r>
            <a:r>
              <a:rPr lang="cs-CZ" sz="2600" dirty="0" err="1"/>
              <a:t>you</a:t>
            </a:r>
            <a:r>
              <a:rPr lang="cs-CZ" sz="2600" dirty="0"/>
              <a:t>…?</a:t>
            </a:r>
          </a:p>
          <a:p>
            <a:endParaRPr lang="cs-CZ" sz="2600" dirty="0"/>
          </a:p>
          <a:p>
            <a:r>
              <a:rPr lang="cs-CZ" sz="2600" dirty="0"/>
              <a:t>DOE</a:t>
            </a:r>
            <a:r>
              <a:rPr lang="cs-CZ" sz="2600" dirty="0">
                <a:solidFill>
                  <a:srgbClr val="00B0F0"/>
                </a:solidFill>
              </a:rPr>
              <a:t>S </a:t>
            </a:r>
            <a:r>
              <a:rPr lang="cs-CZ" sz="2600" dirty="0" err="1"/>
              <a:t>she</a:t>
            </a:r>
            <a:r>
              <a:rPr lang="cs-CZ" sz="2600" dirty="0"/>
              <a:t> </a:t>
            </a:r>
            <a:r>
              <a:rPr lang="cs-CZ" sz="2600" dirty="0" err="1"/>
              <a:t>write</a:t>
            </a:r>
            <a:r>
              <a:rPr lang="cs-CZ" sz="2600" dirty="0"/>
              <a:t> </a:t>
            </a:r>
            <a:r>
              <a:rPr lang="cs-CZ" sz="2600" dirty="0" err="1"/>
              <a:t>books</a:t>
            </a:r>
            <a:r>
              <a:rPr lang="cs-CZ" sz="2600" dirty="0"/>
              <a:t>?</a:t>
            </a:r>
          </a:p>
          <a:p>
            <a:endParaRPr lang="cs-CZ" sz="2600" dirty="0"/>
          </a:p>
          <a:p>
            <a:r>
              <a:rPr lang="cs-CZ" sz="2600" dirty="0"/>
              <a:t>DOE</a:t>
            </a:r>
            <a:r>
              <a:rPr lang="cs-CZ" sz="2600" dirty="0">
                <a:solidFill>
                  <a:srgbClr val="00B0F0"/>
                </a:solidFill>
              </a:rPr>
              <a:t>S</a:t>
            </a:r>
            <a:r>
              <a:rPr lang="cs-CZ" sz="2600" dirty="0">
                <a:solidFill>
                  <a:srgbClr val="FF0000"/>
                </a:solidFill>
              </a:rPr>
              <a:t> </a:t>
            </a:r>
            <a:r>
              <a:rPr lang="cs-CZ" sz="2600" dirty="0"/>
              <a:t>he run </a:t>
            </a:r>
            <a:r>
              <a:rPr lang="cs-CZ" sz="2600" dirty="0" err="1"/>
              <a:t>every</a:t>
            </a:r>
            <a:r>
              <a:rPr lang="cs-CZ" sz="2600" dirty="0"/>
              <a:t> </a:t>
            </a:r>
            <a:r>
              <a:rPr lang="cs-CZ" sz="2600" dirty="0" err="1"/>
              <a:t>week</a:t>
            </a:r>
            <a:r>
              <a:rPr lang="cs-CZ" sz="2600" dirty="0"/>
              <a:t>?</a:t>
            </a:r>
          </a:p>
          <a:p>
            <a:endParaRPr lang="cs-CZ" sz="2600" dirty="0"/>
          </a:p>
          <a:p>
            <a:r>
              <a:rPr lang="cs-CZ" sz="2600" dirty="0"/>
              <a:t>DO </a:t>
            </a:r>
            <a:r>
              <a:rPr lang="cs-CZ" sz="2600" dirty="0" err="1"/>
              <a:t>you</a:t>
            </a:r>
            <a:r>
              <a:rPr lang="cs-CZ" sz="2600" dirty="0"/>
              <a:t> </a:t>
            </a:r>
            <a:r>
              <a:rPr lang="cs-CZ" sz="2600" dirty="0" err="1"/>
              <a:t>cook</a:t>
            </a:r>
            <a:r>
              <a:rPr lang="cs-CZ" sz="2600" dirty="0"/>
              <a:t> </a:t>
            </a:r>
            <a:r>
              <a:rPr lang="cs-CZ" sz="2600" dirty="0" err="1"/>
              <a:t>every</a:t>
            </a:r>
            <a:r>
              <a:rPr lang="cs-CZ" sz="2600" dirty="0"/>
              <a:t> </a:t>
            </a:r>
            <a:r>
              <a:rPr lang="cs-CZ" sz="2600" dirty="0" err="1"/>
              <a:t>day</a:t>
            </a:r>
            <a:r>
              <a:rPr lang="cs-CZ" sz="2600" dirty="0"/>
              <a:t>?</a:t>
            </a:r>
          </a:p>
          <a:p>
            <a:endParaRPr lang="cs-CZ" sz="2600" dirty="0"/>
          </a:p>
          <a:p>
            <a:r>
              <a:rPr lang="cs-CZ" sz="2600" dirty="0"/>
              <a:t>DO </a:t>
            </a:r>
            <a:r>
              <a:rPr lang="cs-CZ" sz="2600" dirty="0" err="1"/>
              <a:t>they</a:t>
            </a:r>
            <a:r>
              <a:rPr lang="cs-CZ" sz="2600" dirty="0"/>
              <a:t> live in Prague?</a:t>
            </a:r>
          </a:p>
          <a:p>
            <a:endParaRPr lang="cs-CZ" sz="2600" dirty="0"/>
          </a:p>
          <a:p>
            <a:r>
              <a:rPr lang="cs-CZ" sz="2600" dirty="0"/>
              <a:t>DOE</a:t>
            </a:r>
            <a:r>
              <a:rPr lang="cs-CZ" sz="2600" dirty="0">
                <a:solidFill>
                  <a:srgbClr val="00B0F0"/>
                </a:solidFill>
              </a:rPr>
              <a:t>S</a:t>
            </a:r>
            <a:r>
              <a:rPr lang="cs-CZ" sz="2600" dirty="0"/>
              <a:t> </a:t>
            </a:r>
            <a:r>
              <a:rPr lang="cs-CZ" sz="2600" dirty="0" err="1"/>
              <a:t>it</a:t>
            </a:r>
            <a:r>
              <a:rPr lang="cs-CZ" sz="2600" dirty="0"/>
              <a:t> </a:t>
            </a:r>
            <a:r>
              <a:rPr lang="cs-CZ" sz="2600" dirty="0" err="1"/>
              <a:t>eat</a:t>
            </a:r>
            <a:r>
              <a:rPr lang="cs-CZ" sz="2600" dirty="0"/>
              <a:t> </a:t>
            </a:r>
            <a:r>
              <a:rPr lang="cs-CZ" sz="2600" dirty="0" err="1"/>
              <a:t>meat</a:t>
            </a:r>
            <a:r>
              <a:rPr lang="cs-CZ" sz="2600" dirty="0"/>
              <a:t>?</a:t>
            </a:r>
          </a:p>
          <a:p>
            <a:endParaRPr lang="cs-CZ" sz="2600" dirty="0"/>
          </a:p>
          <a:p>
            <a:r>
              <a:rPr lang="cs-CZ" sz="2600" dirty="0"/>
              <a:t>DO </a:t>
            </a:r>
            <a:r>
              <a:rPr lang="cs-CZ" sz="2600" dirty="0" err="1"/>
              <a:t>we</a:t>
            </a:r>
            <a:r>
              <a:rPr lang="cs-CZ" sz="2600" dirty="0"/>
              <a:t> do </a:t>
            </a:r>
            <a:r>
              <a:rPr lang="cs-CZ" sz="2600" dirty="0" err="1"/>
              <a:t>homework</a:t>
            </a:r>
            <a:r>
              <a:rPr lang="cs-CZ" sz="2600" dirty="0"/>
              <a:t>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83852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251520" y="260649"/>
            <a:ext cx="8640960" cy="1080120"/>
          </a:xfrm>
        </p:spPr>
        <p:txBody>
          <a:bodyPr/>
          <a:lstStyle/>
          <a:p>
            <a:r>
              <a:rPr lang="cs-CZ" sz="2400" dirty="0" smtClean="0">
                <a:solidFill>
                  <a:srgbClr val="00B0F0"/>
                </a:solidFill>
              </a:rPr>
              <a:t>Zadaná slova doplň do vět podle smyslu.</a:t>
            </a:r>
            <a:br>
              <a:rPr lang="cs-CZ" sz="2400" dirty="0" smtClean="0">
                <a:solidFill>
                  <a:srgbClr val="00B0F0"/>
                </a:solidFill>
              </a:rPr>
            </a:br>
            <a:r>
              <a:rPr lang="cs-CZ" sz="2400" i="1" dirty="0" smtClean="0">
                <a:solidFill>
                  <a:schemeClr val="accent1">
                    <a:lumMod val="50000"/>
                  </a:schemeClr>
                </a:solidFill>
              </a:rPr>
              <a:t>OPEN, PLAYS, SKI, STAND, DRINKS, SIT, DOES</a:t>
            </a:r>
            <a:br>
              <a:rPr lang="cs-CZ" sz="2400" i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cs-CZ" sz="2400" i="1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cs-CZ" sz="2400" i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cs-CZ" sz="2400" dirty="0" smtClean="0">
                <a:solidFill>
                  <a:srgbClr val="00B0F0"/>
                </a:solidFill>
              </a:rPr>
              <a:t>Ústně vytvoř otázku.</a:t>
            </a:r>
            <a:endParaRPr lang="cs-CZ" sz="2400" dirty="0">
              <a:solidFill>
                <a:srgbClr val="00B0F0"/>
              </a:solidFill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idx="4294967295"/>
          </p:nvPr>
        </p:nvSpPr>
        <p:spPr>
          <a:xfrm>
            <a:off x="467545" y="2205038"/>
            <a:ext cx="8208911" cy="4151312"/>
          </a:xfrm>
        </p:spPr>
        <p:txBody>
          <a:bodyPr/>
          <a:lstStyle/>
          <a:p>
            <a:pPr marL="68580" indent="0">
              <a:buNone/>
            </a:pPr>
            <a:r>
              <a:rPr lang="cs-CZ" dirty="0" smtClean="0"/>
              <a:t>He ……………… </a:t>
            </a:r>
            <a:r>
              <a:rPr lang="cs-CZ" dirty="0" err="1" smtClean="0"/>
              <a:t>computer</a:t>
            </a:r>
            <a:r>
              <a:rPr lang="cs-CZ" dirty="0" smtClean="0"/>
              <a:t> </a:t>
            </a:r>
            <a:r>
              <a:rPr lang="cs-CZ" dirty="0" err="1" smtClean="0"/>
              <a:t>games</a:t>
            </a:r>
            <a:r>
              <a:rPr lang="cs-CZ" dirty="0" smtClean="0"/>
              <a:t>.</a:t>
            </a:r>
          </a:p>
          <a:p>
            <a:pPr marL="68580" indent="0">
              <a:buNone/>
            </a:pPr>
            <a:r>
              <a:rPr lang="cs-CZ" dirty="0" smtClean="0"/>
              <a:t>I ………………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bus stop </a:t>
            </a:r>
            <a:r>
              <a:rPr lang="cs-CZ" dirty="0" err="1" smtClean="0"/>
              <a:t>every</a:t>
            </a:r>
            <a:r>
              <a:rPr lang="cs-CZ" dirty="0" smtClean="0"/>
              <a:t> </a:t>
            </a:r>
            <a:r>
              <a:rPr lang="cs-CZ" dirty="0" err="1" smtClean="0"/>
              <a:t>morning</a:t>
            </a:r>
            <a:r>
              <a:rPr lang="cs-CZ" dirty="0" smtClean="0"/>
              <a:t>.</a:t>
            </a:r>
          </a:p>
          <a:p>
            <a:pPr marL="68580" indent="0">
              <a:buNone/>
            </a:pPr>
            <a:r>
              <a:rPr lang="cs-CZ" dirty="0" err="1" smtClean="0"/>
              <a:t>She</a:t>
            </a:r>
            <a:r>
              <a:rPr lang="cs-CZ" dirty="0" smtClean="0"/>
              <a:t> …………..</a:t>
            </a:r>
            <a:r>
              <a:rPr lang="cs-CZ" dirty="0" err="1" smtClean="0"/>
              <a:t>homework</a:t>
            </a:r>
            <a:r>
              <a:rPr lang="cs-CZ" dirty="0" smtClean="0"/>
              <a:t> </a:t>
            </a:r>
            <a:r>
              <a:rPr lang="cs-CZ" dirty="0" err="1" smtClean="0"/>
              <a:t>every</a:t>
            </a:r>
            <a:r>
              <a:rPr lang="cs-CZ" dirty="0" smtClean="0"/>
              <a:t> </a:t>
            </a:r>
            <a:r>
              <a:rPr lang="cs-CZ" dirty="0" err="1" smtClean="0"/>
              <a:t>afternoon</a:t>
            </a:r>
            <a:r>
              <a:rPr lang="cs-CZ" dirty="0" smtClean="0"/>
              <a:t>.</a:t>
            </a:r>
          </a:p>
          <a:p>
            <a:pPr marL="68580" indent="0">
              <a:buNone/>
            </a:pPr>
            <a:r>
              <a:rPr lang="cs-CZ" dirty="0" err="1" smtClean="0"/>
              <a:t>They</a:t>
            </a:r>
            <a:r>
              <a:rPr lang="cs-CZ" dirty="0" smtClean="0"/>
              <a:t> ……… </a:t>
            </a:r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shop</a:t>
            </a:r>
            <a:r>
              <a:rPr lang="cs-CZ" dirty="0" smtClean="0"/>
              <a:t> </a:t>
            </a:r>
            <a:r>
              <a:rPr lang="cs-CZ" dirty="0" err="1" smtClean="0"/>
              <a:t>every</a:t>
            </a:r>
            <a:r>
              <a:rPr lang="cs-CZ" dirty="0" smtClean="0"/>
              <a:t> </a:t>
            </a:r>
            <a:r>
              <a:rPr lang="cs-CZ" dirty="0" err="1" smtClean="0"/>
              <a:t>day</a:t>
            </a:r>
            <a:r>
              <a:rPr lang="cs-CZ" dirty="0" smtClean="0"/>
              <a:t>.</a:t>
            </a:r>
          </a:p>
          <a:p>
            <a:pPr marL="68580" indent="0">
              <a:buNone/>
            </a:pPr>
            <a:r>
              <a:rPr lang="cs-CZ" dirty="0" err="1" smtClean="0"/>
              <a:t>We</a:t>
            </a:r>
            <a:r>
              <a:rPr lang="cs-CZ" dirty="0" smtClean="0"/>
              <a:t> ………… in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mountains</a:t>
            </a:r>
            <a:r>
              <a:rPr lang="cs-CZ" dirty="0" smtClean="0"/>
              <a:t> </a:t>
            </a:r>
            <a:r>
              <a:rPr lang="cs-CZ" dirty="0" err="1" smtClean="0"/>
              <a:t>every</a:t>
            </a:r>
            <a:r>
              <a:rPr lang="cs-CZ" dirty="0" smtClean="0"/>
              <a:t> </a:t>
            </a:r>
            <a:r>
              <a:rPr lang="cs-CZ" dirty="0" err="1" smtClean="0"/>
              <a:t>winter</a:t>
            </a:r>
            <a:r>
              <a:rPr lang="cs-CZ" dirty="0" smtClean="0"/>
              <a:t>.</a:t>
            </a:r>
          </a:p>
          <a:p>
            <a:pPr marL="68580" indent="0">
              <a:buNone/>
            </a:pPr>
            <a:r>
              <a:rPr lang="cs-CZ" dirty="0" err="1" smtClean="0"/>
              <a:t>You</a:t>
            </a:r>
            <a:r>
              <a:rPr lang="cs-CZ" dirty="0" smtClean="0"/>
              <a:t> ………… by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window</a:t>
            </a:r>
            <a:r>
              <a:rPr lang="cs-CZ" dirty="0" smtClean="0"/>
              <a:t> </a:t>
            </a:r>
            <a:r>
              <a:rPr lang="cs-CZ" dirty="0" err="1" smtClean="0"/>
              <a:t>every</a:t>
            </a:r>
            <a:r>
              <a:rPr lang="cs-CZ" dirty="0" smtClean="0"/>
              <a:t> </a:t>
            </a:r>
            <a:r>
              <a:rPr lang="cs-CZ" dirty="0" err="1" smtClean="0"/>
              <a:t>lesson</a:t>
            </a:r>
            <a:r>
              <a:rPr lang="cs-CZ" dirty="0" smtClean="0"/>
              <a:t>.</a:t>
            </a:r>
          </a:p>
          <a:p>
            <a:pPr marL="68580" indent="0">
              <a:buNone/>
            </a:pPr>
            <a:r>
              <a:rPr lang="cs-CZ" dirty="0" err="1" smtClean="0"/>
              <a:t>It</a:t>
            </a:r>
            <a:r>
              <a:rPr lang="cs-CZ" dirty="0" smtClean="0"/>
              <a:t> ………… </a:t>
            </a:r>
            <a:r>
              <a:rPr lang="cs-CZ" dirty="0" err="1" smtClean="0"/>
              <a:t>fresh</a:t>
            </a:r>
            <a:r>
              <a:rPr lang="cs-CZ" dirty="0" smtClean="0"/>
              <a:t> </a:t>
            </a:r>
            <a:r>
              <a:rPr lang="cs-CZ" dirty="0" err="1" smtClean="0"/>
              <a:t>water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18499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1371600" y="260350"/>
            <a:ext cx="6224736" cy="576263"/>
          </a:xfrm>
        </p:spPr>
        <p:txBody>
          <a:bodyPr/>
          <a:lstStyle/>
          <a:p>
            <a:pPr algn="ctr"/>
            <a:r>
              <a:rPr lang="cs-CZ" sz="2400" dirty="0" smtClean="0"/>
              <a:t>Řešení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539552" y="765175"/>
            <a:ext cx="8604448" cy="5591175"/>
          </a:xfrm>
        </p:spPr>
        <p:txBody>
          <a:bodyPr>
            <a:normAutofit lnSpcReduction="10000"/>
          </a:bodyPr>
          <a:lstStyle/>
          <a:p>
            <a:pPr marL="68580" indent="0">
              <a:buNone/>
            </a:pPr>
            <a:r>
              <a:rPr lang="cs-CZ" sz="2400" dirty="0"/>
              <a:t>He </a:t>
            </a:r>
            <a:r>
              <a:rPr lang="cs-CZ" sz="2400" dirty="0" smtClean="0"/>
              <a:t> PLAYS  </a:t>
            </a:r>
            <a:r>
              <a:rPr lang="cs-CZ" sz="2400" dirty="0" err="1"/>
              <a:t>computer</a:t>
            </a:r>
            <a:r>
              <a:rPr lang="cs-CZ" sz="2400" dirty="0"/>
              <a:t> </a:t>
            </a:r>
            <a:r>
              <a:rPr lang="cs-CZ" sz="2400" dirty="0" err="1"/>
              <a:t>games</a:t>
            </a:r>
            <a:r>
              <a:rPr lang="cs-CZ" sz="2400" dirty="0" smtClean="0"/>
              <a:t>.</a:t>
            </a:r>
          </a:p>
          <a:p>
            <a:pPr marL="68580" indent="0">
              <a:buNone/>
            </a:pPr>
            <a:r>
              <a:rPr lang="cs-CZ" sz="2400" i="1" dirty="0" smtClean="0">
                <a:solidFill>
                  <a:srgbClr val="FFFF00"/>
                </a:solidFill>
              </a:rPr>
              <a:t>DOES HE PLAY COMPUTER GAMES?</a:t>
            </a:r>
            <a:endParaRPr lang="cs-CZ" sz="2400" i="1" dirty="0">
              <a:solidFill>
                <a:srgbClr val="FFFF00"/>
              </a:solidFill>
            </a:endParaRPr>
          </a:p>
          <a:p>
            <a:pPr marL="68580" indent="0">
              <a:buNone/>
            </a:pPr>
            <a:r>
              <a:rPr lang="cs-CZ" sz="2400" dirty="0"/>
              <a:t>I </a:t>
            </a:r>
            <a:r>
              <a:rPr lang="cs-CZ" sz="2400" dirty="0" smtClean="0"/>
              <a:t> STAND  </a:t>
            </a:r>
            <a:r>
              <a:rPr lang="cs-CZ" sz="2400" dirty="0" err="1" smtClean="0"/>
              <a:t>at</a:t>
            </a:r>
            <a:r>
              <a:rPr lang="cs-CZ" sz="2400" dirty="0" smtClean="0"/>
              <a:t> </a:t>
            </a:r>
            <a:r>
              <a:rPr lang="cs-CZ" sz="2400" dirty="0" err="1"/>
              <a:t>the</a:t>
            </a:r>
            <a:r>
              <a:rPr lang="cs-CZ" sz="2400" dirty="0"/>
              <a:t> bus stop </a:t>
            </a:r>
            <a:r>
              <a:rPr lang="cs-CZ" sz="2400" dirty="0" err="1"/>
              <a:t>every</a:t>
            </a:r>
            <a:r>
              <a:rPr lang="cs-CZ" sz="2400" dirty="0"/>
              <a:t> </a:t>
            </a:r>
            <a:r>
              <a:rPr lang="cs-CZ" sz="2400" dirty="0" err="1"/>
              <a:t>morning</a:t>
            </a:r>
            <a:r>
              <a:rPr lang="cs-CZ" sz="2400" dirty="0" smtClean="0"/>
              <a:t>.</a:t>
            </a:r>
          </a:p>
          <a:p>
            <a:pPr marL="68580" indent="0">
              <a:buNone/>
            </a:pPr>
            <a:r>
              <a:rPr lang="cs-CZ" sz="2400" i="1" dirty="0" smtClean="0">
                <a:solidFill>
                  <a:srgbClr val="FFFF00"/>
                </a:solidFill>
              </a:rPr>
              <a:t>DO YOU (I) STAND AT  THE  BUS STOP EVERY MORNING?</a:t>
            </a:r>
            <a:endParaRPr lang="cs-CZ" sz="2400" i="1" dirty="0">
              <a:solidFill>
                <a:srgbClr val="FFFF00"/>
              </a:solidFill>
            </a:endParaRPr>
          </a:p>
          <a:p>
            <a:pPr marL="68580" indent="0">
              <a:buNone/>
            </a:pPr>
            <a:r>
              <a:rPr lang="cs-CZ" sz="2400" dirty="0" err="1"/>
              <a:t>She</a:t>
            </a:r>
            <a:r>
              <a:rPr lang="cs-CZ" sz="2400" dirty="0"/>
              <a:t>  </a:t>
            </a:r>
            <a:r>
              <a:rPr lang="cs-CZ" sz="2400" dirty="0" smtClean="0"/>
              <a:t>DOES  </a:t>
            </a:r>
            <a:r>
              <a:rPr lang="cs-CZ" sz="2400" dirty="0" err="1" smtClean="0"/>
              <a:t>homework</a:t>
            </a:r>
            <a:r>
              <a:rPr lang="cs-CZ" sz="2400" dirty="0" smtClean="0"/>
              <a:t> </a:t>
            </a:r>
            <a:r>
              <a:rPr lang="cs-CZ" sz="2400" dirty="0" err="1"/>
              <a:t>every</a:t>
            </a:r>
            <a:r>
              <a:rPr lang="cs-CZ" sz="2400" dirty="0"/>
              <a:t> </a:t>
            </a:r>
            <a:r>
              <a:rPr lang="cs-CZ" sz="2400" dirty="0" err="1"/>
              <a:t>afternoon</a:t>
            </a:r>
            <a:r>
              <a:rPr lang="cs-CZ" sz="2400" dirty="0" smtClean="0"/>
              <a:t>.</a:t>
            </a:r>
          </a:p>
          <a:p>
            <a:pPr marL="68580" indent="0">
              <a:buNone/>
            </a:pPr>
            <a:r>
              <a:rPr lang="cs-CZ" sz="2400" i="1" dirty="0" smtClean="0">
                <a:solidFill>
                  <a:srgbClr val="FFFF00"/>
                </a:solidFill>
              </a:rPr>
              <a:t>DOES SHE DO HOMEWORK EVERY AFTERNOON?</a:t>
            </a:r>
            <a:endParaRPr lang="cs-CZ" sz="2400" i="1" dirty="0">
              <a:solidFill>
                <a:srgbClr val="FFFF00"/>
              </a:solidFill>
            </a:endParaRPr>
          </a:p>
          <a:p>
            <a:pPr marL="68580" indent="0">
              <a:buNone/>
            </a:pPr>
            <a:r>
              <a:rPr lang="cs-CZ" sz="2400" dirty="0" err="1" smtClean="0"/>
              <a:t>They</a:t>
            </a:r>
            <a:r>
              <a:rPr lang="cs-CZ" sz="2400" dirty="0" smtClean="0"/>
              <a:t>  OPEN  </a:t>
            </a:r>
            <a:r>
              <a:rPr lang="cs-CZ" sz="2400" dirty="0" err="1"/>
              <a:t>this</a:t>
            </a:r>
            <a:r>
              <a:rPr lang="cs-CZ" sz="2400" dirty="0"/>
              <a:t> </a:t>
            </a:r>
            <a:r>
              <a:rPr lang="cs-CZ" sz="2400" dirty="0" err="1"/>
              <a:t>shop</a:t>
            </a:r>
            <a:r>
              <a:rPr lang="cs-CZ" sz="2400" dirty="0"/>
              <a:t> </a:t>
            </a:r>
            <a:r>
              <a:rPr lang="cs-CZ" sz="2400" dirty="0" err="1"/>
              <a:t>every</a:t>
            </a:r>
            <a:r>
              <a:rPr lang="cs-CZ" sz="2400" dirty="0"/>
              <a:t> </a:t>
            </a:r>
            <a:r>
              <a:rPr lang="cs-CZ" sz="2400" dirty="0" err="1"/>
              <a:t>day</a:t>
            </a:r>
            <a:r>
              <a:rPr lang="cs-CZ" sz="2400" dirty="0" smtClean="0"/>
              <a:t>.</a:t>
            </a:r>
          </a:p>
          <a:p>
            <a:pPr marL="68580" indent="0">
              <a:buNone/>
            </a:pPr>
            <a:r>
              <a:rPr lang="cs-CZ" sz="2400" i="1" dirty="0" smtClean="0">
                <a:solidFill>
                  <a:srgbClr val="FFFF00"/>
                </a:solidFill>
              </a:rPr>
              <a:t>DO THEY OPEN  THIS SHOP EVERY DAY?</a:t>
            </a:r>
            <a:endParaRPr lang="cs-CZ" sz="2400" i="1" dirty="0">
              <a:solidFill>
                <a:srgbClr val="FFFF00"/>
              </a:solidFill>
            </a:endParaRPr>
          </a:p>
          <a:p>
            <a:pPr marL="68580" indent="0">
              <a:buNone/>
            </a:pPr>
            <a:r>
              <a:rPr lang="cs-CZ" sz="2400" dirty="0" err="1"/>
              <a:t>We</a:t>
            </a:r>
            <a:r>
              <a:rPr lang="cs-CZ" sz="2400" dirty="0"/>
              <a:t>  </a:t>
            </a:r>
            <a:r>
              <a:rPr lang="cs-CZ" sz="2400" dirty="0" smtClean="0"/>
              <a:t>SKI  </a:t>
            </a:r>
            <a:r>
              <a:rPr lang="cs-CZ" sz="2400" dirty="0"/>
              <a:t>in </a:t>
            </a:r>
            <a:r>
              <a:rPr lang="cs-CZ" sz="2400" dirty="0" err="1"/>
              <a:t>the</a:t>
            </a:r>
            <a:r>
              <a:rPr lang="cs-CZ" sz="2400" dirty="0"/>
              <a:t> </a:t>
            </a:r>
            <a:r>
              <a:rPr lang="cs-CZ" sz="2400" dirty="0" err="1"/>
              <a:t>mountains</a:t>
            </a:r>
            <a:r>
              <a:rPr lang="cs-CZ" sz="2400" dirty="0"/>
              <a:t> </a:t>
            </a:r>
            <a:r>
              <a:rPr lang="cs-CZ" sz="2400" dirty="0" err="1"/>
              <a:t>every</a:t>
            </a:r>
            <a:r>
              <a:rPr lang="cs-CZ" sz="2400" dirty="0"/>
              <a:t> </a:t>
            </a:r>
            <a:r>
              <a:rPr lang="cs-CZ" sz="2400" dirty="0" err="1"/>
              <a:t>winter</a:t>
            </a:r>
            <a:r>
              <a:rPr lang="cs-CZ" sz="2400" dirty="0" smtClean="0"/>
              <a:t>.</a:t>
            </a:r>
          </a:p>
          <a:p>
            <a:pPr marL="68580" indent="0">
              <a:buNone/>
            </a:pPr>
            <a:r>
              <a:rPr lang="cs-CZ" sz="2400" i="1" dirty="0" smtClean="0">
                <a:solidFill>
                  <a:srgbClr val="FFFF00"/>
                </a:solidFill>
              </a:rPr>
              <a:t>DO YOU (WE) SKI IN THE MOUNTAINS EVERY WINTER?</a:t>
            </a:r>
            <a:endParaRPr lang="cs-CZ" sz="2400" i="1" dirty="0">
              <a:solidFill>
                <a:srgbClr val="FFFF00"/>
              </a:solidFill>
            </a:endParaRPr>
          </a:p>
          <a:p>
            <a:pPr marL="68580" indent="0">
              <a:buNone/>
            </a:pPr>
            <a:r>
              <a:rPr lang="cs-CZ" sz="2400" dirty="0" err="1"/>
              <a:t>You</a:t>
            </a:r>
            <a:r>
              <a:rPr lang="cs-CZ" sz="2400" dirty="0"/>
              <a:t>  </a:t>
            </a:r>
            <a:r>
              <a:rPr lang="cs-CZ" sz="2400" dirty="0" smtClean="0"/>
              <a:t>SIT  </a:t>
            </a:r>
            <a:r>
              <a:rPr lang="cs-CZ" sz="2400" dirty="0"/>
              <a:t>by </a:t>
            </a:r>
            <a:r>
              <a:rPr lang="cs-CZ" sz="2400" dirty="0" err="1"/>
              <a:t>the</a:t>
            </a:r>
            <a:r>
              <a:rPr lang="cs-CZ" sz="2400" dirty="0"/>
              <a:t> </a:t>
            </a:r>
            <a:r>
              <a:rPr lang="cs-CZ" sz="2400" dirty="0" err="1"/>
              <a:t>window</a:t>
            </a:r>
            <a:r>
              <a:rPr lang="cs-CZ" sz="2400" dirty="0"/>
              <a:t> </a:t>
            </a:r>
            <a:r>
              <a:rPr lang="cs-CZ" sz="2400" dirty="0" err="1"/>
              <a:t>every</a:t>
            </a:r>
            <a:r>
              <a:rPr lang="cs-CZ" sz="2400" dirty="0"/>
              <a:t> </a:t>
            </a:r>
            <a:r>
              <a:rPr lang="cs-CZ" sz="2400" dirty="0" err="1"/>
              <a:t>lesson</a:t>
            </a:r>
            <a:r>
              <a:rPr lang="cs-CZ" sz="2400" dirty="0" smtClean="0"/>
              <a:t>.</a:t>
            </a:r>
          </a:p>
          <a:p>
            <a:pPr marL="68580" indent="0">
              <a:buNone/>
            </a:pPr>
            <a:r>
              <a:rPr lang="cs-CZ" sz="2400" i="1" dirty="0" smtClean="0">
                <a:solidFill>
                  <a:srgbClr val="FFFF00"/>
                </a:solidFill>
              </a:rPr>
              <a:t>DO YOU SIT BY THE  WINDOW EVERY LESSON?</a:t>
            </a:r>
            <a:endParaRPr lang="cs-CZ" sz="2400" i="1" dirty="0">
              <a:solidFill>
                <a:srgbClr val="FFFF00"/>
              </a:solidFill>
            </a:endParaRPr>
          </a:p>
          <a:p>
            <a:pPr marL="68580" indent="0">
              <a:buNone/>
            </a:pPr>
            <a:r>
              <a:rPr lang="cs-CZ" sz="2400" dirty="0" err="1"/>
              <a:t>It</a:t>
            </a:r>
            <a:r>
              <a:rPr lang="cs-CZ" sz="2400" dirty="0"/>
              <a:t>  </a:t>
            </a:r>
            <a:r>
              <a:rPr lang="cs-CZ" sz="2400" dirty="0" smtClean="0"/>
              <a:t>DRINKS </a:t>
            </a:r>
            <a:r>
              <a:rPr lang="cs-CZ" sz="2400" dirty="0" err="1"/>
              <a:t>fresh</a:t>
            </a:r>
            <a:r>
              <a:rPr lang="cs-CZ" sz="2400" dirty="0"/>
              <a:t> </a:t>
            </a:r>
            <a:r>
              <a:rPr lang="cs-CZ" sz="2400" dirty="0" err="1"/>
              <a:t>water</a:t>
            </a:r>
            <a:r>
              <a:rPr lang="cs-CZ" sz="2400" dirty="0" smtClean="0"/>
              <a:t>.  </a:t>
            </a:r>
            <a:r>
              <a:rPr lang="cs-CZ" sz="2400" i="1" dirty="0" smtClean="0">
                <a:solidFill>
                  <a:srgbClr val="FFFF00"/>
                </a:solidFill>
              </a:rPr>
              <a:t>DOES IT DRINK FRESH WATER?</a:t>
            </a:r>
            <a:endParaRPr lang="cs-CZ" sz="2400" i="1" dirty="0">
              <a:solidFill>
                <a:srgbClr val="FFFF00"/>
              </a:solidFill>
            </a:endParaRP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110365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118</TotalTime>
  <Words>386</Words>
  <Application>Microsoft Office PowerPoint</Application>
  <PresentationFormat>Předvádění na obrazovce (4:3)</PresentationFormat>
  <Paragraphs>76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Metro</vt:lpstr>
      <vt:lpstr>Autor: Mgr. Renata Václavíčková </vt:lpstr>
      <vt:lpstr>Anotace: Prezentace slouží k procvičení dané gramatiky.          Je určena žákům 9. ročníku.          VM byl vytvořen v červnu 2012.</vt:lpstr>
      <vt:lpstr>Překládej. Používej pomocné sloveso DO/DOES?</vt:lpstr>
      <vt:lpstr>Vytvoř otázku.</vt:lpstr>
      <vt:lpstr>Zadaná slova doplň do vět podle smyslu. OPEN, PLAYS, SKI, STAND, DRINKS, SIT, DOES  Ústně vytvoř otázku.</vt:lpstr>
      <vt:lpstr>Řešení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Autor: Renata Václavíčková</dc:title>
  <dc:creator>PC-1SLG</dc:creator>
  <cp:lastModifiedBy>PC-1SLG</cp:lastModifiedBy>
  <cp:revision>11</cp:revision>
  <dcterms:created xsi:type="dcterms:W3CDTF">2012-06-10T19:56:23Z</dcterms:created>
  <dcterms:modified xsi:type="dcterms:W3CDTF">2012-06-22T02:37:31Z</dcterms:modified>
</cp:coreProperties>
</file>