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749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747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096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5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816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23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651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623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516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333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33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E6350-ED14-427E-B739-3A013994FD7B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D0BA7-5DA6-4BCC-BF46-1025EBA5F3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62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VY_32_INOVACE_02_VL_NAŠE VLAST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848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NAŠE VLAST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785395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aše vlast se jmenuje ČESKÁ REPUBLIKA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vznikla 1. 1. 1993, když se osamostatnilo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Slovensko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nejvyšším představitelem státu je PREZIDENT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áš současný prezident se jmenuje Václav KLAUS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aždý člověk, který dosáhl 18 let, může volit ve svobodných volbách své zástupce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volby se konají jednou za 4 roky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ito zvolení zástupci tvoří PARLAMENT ČESKÉ REPUBLIKY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PARLAMENT  vydává a schvaluje zákony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PARLAMENT volí prezidenta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89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ÚSTAVNÍ ČINITELÉ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0446" y="1639923"/>
            <a:ext cx="59105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VOLIČI = OBČANÉ (starší18 let)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25551" y="329634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PARLAMENT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529685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VLÁDU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32323" y="52685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PREZIDENT(A)</a:t>
            </a:r>
          </a:p>
        </p:txBody>
      </p:sp>
      <p:sp>
        <p:nvSpPr>
          <p:cNvPr id="10" name="Šipka dolů 9"/>
          <p:cNvSpPr/>
          <p:nvPr/>
        </p:nvSpPr>
        <p:spPr>
          <a:xfrm>
            <a:off x="2281545" y="2413647"/>
            <a:ext cx="4128374" cy="72008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75510" y="2276872"/>
            <a:ext cx="174044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4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volí</a:t>
            </a: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792955" y="5006803"/>
            <a:ext cx="2618018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 rot="2038517">
            <a:off x="5514505" y="4016657"/>
            <a:ext cx="9028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volí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532011" y="5176180"/>
            <a:ext cx="177835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jmenuje</a:t>
            </a:r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3949389"/>
            <a:ext cx="4322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28" y="3965172"/>
            <a:ext cx="4322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240644" y="3922832"/>
            <a:ext cx="223486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kontroluje</a:t>
            </a:r>
          </a:p>
        </p:txBody>
      </p:sp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049" y="3870014"/>
            <a:ext cx="1743075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238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Kdy vznikla Česká republika?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Kdo stojí v čele státu?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kolika letech můžeš volit?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Jak často se konají volby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Kdo volí prezidenta ČR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41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9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121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VLASTIVĚDA vypracovala: Mgr. Kateřina SÁLOVÁ ZŠ a MŠ MALÝ ÚJEZD VY_32_INOVACE_02_VL_NAŠE VLAST</vt:lpstr>
      <vt:lpstr>NAŠE VLAST</vt:lpstr>
      <vt:lpstr>ÚSTAVNÍ ČINITELÉ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VY_32_INOVACE_02_VL_NAŠE VLAST</dc:title>
  <dc:creator>uživatel</dc:creator>
  <cp:lastModifiedBy>uživatel</cp:lastModifiedBy>
  <cp:revision>5</cp:revision>
  <dcterms:created xsi:type="dcterms:W3CDTF">2011-11-22T15:31:38Z</dcterms:created>
  <dcterms:modified xsi:type="dcterms:W3CDTF">2011-11-22T16:23:22Z</dcterms:modified>
</cp:coreProperties>
</file>