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80" r:id="rId1"/>
  </p:sldMasterIdLst>
  <p:sldIdLst>
    <p:sldId id="256" r:id="rId2"/>
    <p:sldId id="301" r:id="rId3"/>
    <p:sldId id="308" r:id="rId4"/>
    <p:sldId id="303" r:id="rId5"/>
    <p:sldId id="304" r:id="rId6"/>
    <p:sldId id="305" r:id="rId7"/>
    <p:sldId id="306" r:id="rId8"/>
    <p:sldId id="307" r:id="rId9"/>
    <p:sldId id="309" r:id="rId10"/>
    <p:sldId id="310" r:id="rId11"/>
    <p:sldId id="313" r:id="rId12"/>
    <p:sldId id="311" r:id="rId13"/>
    <p:sldId id="314" r:id="rId14"/>
    <p:sldId id="312" r:id="rId15"/>
    <p:sldId id="283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10/6/2012</a:t>
            </a:fld>
            <a:endParaRPr lang="en-US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10/6/2012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10/6/2012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10/6/2012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10/6/2012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10/6/2012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10/6/2012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10/6/2012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3" r:id="rId3"/>
    <p:sldLayoutId id="2147484084" r:id="rId4"/>
    <p:sldLayoutId id="2147484085" r:id="rId5"/>
    <p:sldLayoutId id="2147484086" r:id="rId6"/>
    <p:sldLayoutId id="2147484087" r:id="rId7"/>
    <p:sldLayoutId id="2147484088" r:id="rId8"/>
    <p:sldLayoutId id="2147484089" r:id="rId9"/>
    <p:sldLayoutId id="2147484090" r:id="rId10"/>
    <p:sldLayoutId id="214748409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oleObject" Target="../embeddings/oleObject1.bin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18" Type="http://schemas.openxmlformats.org/officeDocument/2006/relationships/image" Target="../media/image12.png"/><Relationship Id="rId26" Type="http://schemas.openxmlformats.org/officeDocument/2006/relationships/image" Target="../media/image16.png"/><Relationship Id="rId3" Type="http://schemas.microsoft.com/office/2007/relationships/hdphoto" Target="../media/hdphoto1.wdp"/><Relationship Id="rId21" Type="http://schemas.microsoft.com/office/2007/relationships/hdphoto" Target="../media/hdphoto10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17" Type="http://schemas.microsoft.com/office/2007/relationships/hdphoto" Target="../media/hdphoto8.wdp"/><Relationship Id="rId25" Type="http://schemas.microsoft.com/office/2007/relationships/hdphoto" Target="../media/hdphoto12.wdp"/><Relationship Id="rId2" Type="http://schemas.openxmlformats.org/officeDocument/2006/relationships/image" Target="../media/image4.png"/><Relationship Id="rId16" Type="http://schemas.openxmlformats.org/officeDocument/2006/relationships/image" Target="../media/image11.png"/><Relationship Id="rId20" Type="http://schemas.openxmlformats.org/officeDocument/2006/relationships/image" Target="../media/image13.png"/><Relationship Id="rId29" Type="http://schemas.microsoft.com/office/2007/relationships/hdphoto" Target="../media/hdphoto14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24" Type="http://schemas.openxmlformats.org/officeDocument/2006/relationships/image" Target="../media/image15.png"/><Relationship Id="rId5" Type="http://schemas.microsoft.com/office/2007/relationships/hdphoto" Target="../media/hdphoto2.wdp"/><Relationship Id="rId15" Type="http://schemas.microsoft.com/office/2007/relationships/hdphoto" Target="../media/hdphoto7.wdp"/><Relationship Id="rId23" Type="http://schemas.microsoft.com/office/2007/relationships/hdphoto" Target="../media/hdphoto11.wdp"/><Relationship Id="rId28" Type="http://schemas.openxmlformats.org/officeDocument/2006/relationships/image" Target="../media/image17.png"/><Relationship Id="rId10" Type="http://schemas.openxmlformats.org/officeDocument/2006/relationships/image" Target="../media/image8.png"/><Relationship Id="rId19" Type="http://schemas.microsoft.com/office/2007/relationships/hdphoto" Target="../media/hdphoto9.wdp"/><Relationship Id="rId31" Type="http://schemas.microsoft.com/office/2007/relationships/hdphoto" Target="../media/hdphoto15.wdp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0.png"/><Relationship Id="rId22" Type="http://schemas.openxmlformats.org/officeDocument/2006/relationships/image" Target="../media/image14.png"/><Relationship Id="rId27" Type="http://schemas.microsoft.com/office/2007/relationships/hdphoto" Target="../media/hdphoto13.wdp"/><Relationship Id="rId30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7.wdp"/><Relationship Id="rId4" Type="http://schemas.openxmlformats.org/officeDocument/2006/relationships/image" Target="../media/image20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8.wdp"/><Relationship Id="rId7" Type="http://schemas.microsoft.com/office/2007/relationships/hdphoto" Target="../media/hdphoto20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microsoft.com/office/2007/relationships/hdphoto" Target="../media/hdphoto19.wdp"/><Relationship Id="rId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1.wdp"/><Relationship Id="rId7" Type="http://schemas.microsoft.com/office/2007/relationships/hdphoto" Target="../media/hdphoto23.wdp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microsoft.com/office/2007/relationships/hdphoto" Target="../media/hdphoto22.wdp"/><Relationship Id="rId4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4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5.wdp"/><Relationship Id="rId4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microsoft.com/office/2007/relationships/hdphoto" Target="../media/hdphoto31.wdp"/><Relationship Id="rId18" Type="http://schemas.openxmlformats.org/officeDocument/2006/relationships/image" Target="../media/image37.png"/><Relationship Id="rId26" Type="http://schemas.openxmlformats.org/officeDocument/2006/relationships/image" Target="../media/image41.png"/><Relationship Id="rId39" Type="http://schemas.openxmlformats.org/officeDocument/2006/relationships/image" Target="../media/image51.png"/><Relationship Id="rId3" Type="http://schemas.microsoft.com/office/2007/relationships/hdphoto" Target="../media/hdphoto26.wdp"/><Relationship Id="rId21" Type="http://schemas.microsoft.com/office/2007/relationships/hdphoto" Target="../media/hdphoto35.wdp"/><Relationship Id="rId34" Type="http://schemas.openxmlformats.org/officeDocument/2006/relationships/image" Target="../media/image46.png"/><Relationship Id="rId7" Type="http://schemas.microsoft.com/office/2007/relationships/hdphoto" Target="../media/hdphoto28.wdp"/><Relationship Id="rId12" Type="http://schemas.openxmlformats.org/officeDocument/2006/relationships/image" Target="../media/image34.png"/><Relationship Id="rId17" Type="http://schemas.microsoft.com/office/2007/relationships/hdphoto" Target="../media/hdphoto33.wdp"/><Relationship Id="rId25" Type="http://schemas.microsoft.com/office/2007/relationships/hdphoto" Target="../media/hdphoto37.wdp"/><Relationship Id="rId33" Type="http://schemas.openxmlformats.org/officeDocument/2006/relationships/image" Target="../media/image45.png"/><Relationship Id="rId38" Type="http://schemas.openxmlformats.org/officeDocument/2006/relationships/image" Target="../media/image50.png"/><Relationship Id="rId2" Type="http://schemas.openxmlformats.org/officeDocument/2006/relationships/image" Target="../media/image29.png"/><Relationship Id="rId16" Type="http://schemas.openxmlformats.org/officeDocument/2006/relationships/image" Target="../media/image36.png"/><Relationship Id="rId20" Type="http://schemas.openxmlformats.org/officeDocument/2006/relationships/image" Target="../media/image38.png"/><Relationship Id="rId29" Type="http://schemas.microsoft.com/office/2007/relationships/hdphoto" Target="../media/hdphoto39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microsoft.com/office/2007/relationships/hdphoto" Target="../media/hdphoto30.wdp"/><Relationship Id="rId24" Type="http://schemas.openxmlformats.org/officeDocument/2006/relationships/image" Target="../media/image40.png"/><Relationship Id="rId32" Type="http://schemas.openxmlformats.org/officeDocument/2006/relationships/image" Target="../media/image44.png"/><Relationship Id="rId37" Type="http://schemas.openxmlformats.org/officeDocument/2006/relationships/image" Target="../media/image49.png"/><Relationship Id="rId40" Type="http://schemas.openxmlformats.org/officeDocument/2006/relationships/image" Target="../media/image52.png"/><Relationship Id="rId5" Type="http://schemas.microsoft.com/office/2007/relationships/hdphoto" Target="../media/hdphoto27.wdp"/><Relationship Id="rId15" Type="http://schemas.microsoft.com/office/2007/relationships/hdphoto" Target="../media/hdphoto32.wdp"/><Relationship Id="rId23" Type="http://schemas.microsoft.com/office/2007/relationships/hdphoto" Target="../media/hdphoto36.wdp"/><Relationship Id="rId28" Type="http://schemas.openxmlformats.org/officeDocument/2006/relationships/image" Target="../media/image42.png"/><Relationship Id="rId36" Type="http://schemas.openxmlformats.org/officeDocument/2006/relationships/image" Target="../media/image48.png"/><Relationship Id="rId10" Type="http://schemas.openxmlformats.org/officeDocument/2006/relationships/image" Target="../media/image33.png"/><Relationship Id="rId19" Type="http://schemas.microsoft.com/office/2007/relationships/hdphoto" Target="../media/hdphoto34.wdp"/><Relationship Id="rId31" Type="http://schemas.microsoft.com/office/2007/relationships/hdphoto" Target="../media/hdphoto40.wdp"/><Relationship Id="rId4" Type="http://schemas.openxmlformats.org/officeDocument/2006/relationships/image" Target="../media/image30.png"/><Relationship Id="rId9" Type="http://schemas.microsoft.com/office/2007/relationships/hdphoto" Target="../media/hdphoto29.wdp"/><Relationship Id="rId14" Type="http://schemas.openxmlformats.org/officeDocument/2006/relationships/image" Target="../media/image35.png"/><Relationship Id="rId22" Type="http://schemas.openxmlformats.org/officeDocument/2006/relationships/image" Target="../media/image39.png"/><Relationship Id="rId27" Type="http://schemas.microsoft.com/office/2007/relationships/hdphoto" Target="../media/hdphoto38.wdp"/><Relationship Id="rId30" Type="http://schemas.openxmlformats.org/officeDocument/2006/relationships/image" Target="../media/image43.png"/><Relationship Id="rId35" Type="http://schemas.openxmlformats.org/officeDocument/2006/relationships/image" Target="../media/image4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13" Type="http://schemas.microsoft.com/office/2007/relationships/hdphoto" Target="../media/hdphoto46.wdp"/><Relationship Id="rId3" Type="http://schemas.microsoft.com/office/2007/relationships/hdphoto" Target="../media/hdphoto41.wdp"/><Relationship Id="rId7" Type="http://schemas.microsoft.com/office/2007/relationships/hdphoto" Target="../media/hdphoto43.wdp"/><Relationship Id="rId12" Type="http://schemas.openxmlformats.org/officeDocument/2006/relationships/image" Target="../media/image58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5.png"/><Relationship Id="rId11" Type="http://schemas.microsoft.com/office/2007/relationships/hdphoto" Target="../media/hdphoto45.wdp"/><Relationship Id="rId5" Type="http://schemas.microsoft.com/office/2007/relationships/hdphoto" Target="../media/hdphoto42.wdp"/><Relationship Id="rId15" Type="http://schemas.microsoft.com/office/2007/relationships/hdphoto" Target="../media/hdphoto47.wdp"/><Relationship Id="rId10" Type="http://schemas.openxmlformats.org/officeDocument/2006/relationships/image" Target="../media/image57.png"/><Relationship Id="rId4" Type="http://schemas.openxmlformats.org/officeDocument/2006/relationships/image" Target="../media/image54.png"/><Relationship Id="rId9" Type="http://schemas.microsoft.com/office/2007/relationships/hdphoto" Target="../media/hdphoto44.wdp"/><Relationship Id="rId14" Type="http://schemas.openxmlformats.org/officeDocument/2006/relationships/image" Target="../media/image5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hyperlink" Target="http://www.zakruta.cz/autoskola-hra/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4.png"/><Relationship Id="rId3" Type="http://schemas.microsoft.com/office/2007/relationships/hdphoto" Target="../media/hdphoto48.wdp"/><Relationship Id="rId7" Type="http://schemas.microsoft.com/office/2007/relationships/hdphoto" Target="../media/hdphoto50.wdp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png"/><Relationship Id="rId11" Type="http://schemas.microsoft.com/office/2007/relationships/hdphoto" Target="../media/hdphoto52.wdp"/><Relationship Id="rId5" Type="http://schemas.microsoft.com/office/2007/relationships/hdphoto" Target="../media/hdphoto49.wdp"/><Relationship Id="rId10" Type="http://schemas.openxmlformats.org/officeDocument/2006/relationships/image" Target="../media/image65.png"/><Relationship Id="rId4" Type="http://schemas.openxmlformats.org/officeDocument/2006/relationships/image" Target="../media/image62.png"/><Relationship Id="rId9" Type="http://schemas.microsoft.com/office/2007/relationships/hdphoto" Target="../media/hdphoto51.wdp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0.png"/><Relationship Id="rId5" Type="http://schemas.openxmlformats.org/officeDocument/2006/relationships/image" Target="../media/image69.png"/><Relationship Id="rId10" Type="http://schemas.openxmlformats.org/officeDocument/2006/relationships/image" Target="../media/image74.png"/><Relationship Id="rId4" Type="http://schemas.openxmlformats.org/officeDocument/2006/relationships/image" Target="../media/image68.png"/><Relationship Id="rId9" Type="http://schemas.openxmlformats.org/officeDocument/2006/relationships/image" Target="../media/image73.pn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46.wdp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Relationship Id="rId5" Type="http://schemas.microsoft.com/office/2007/relationships/hdphoto" Target="../media/hdphoto53.wdp"/><Relationship Id="rId4" Type="http://schemas.openxmlformats.org/officeDocument/2006/relationships/image" Target="../media/image75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0.png"/><Relationship Id="rId5" Type="http://schemas.openxmlformats.org/officeDocument/2006/relationships/image" Target="../media/image69.png"/><Relationship Id="rId10" Type="http://schemas.openxmlformats.org/officeDocument/2006/relationships/image" Target="../media/image74.png"/><Relationship Id="rId4" Type="http://schemas.openxmlformats.org/officeDocument/2006/relationships/image" Target="../media/image68.png"/><Relationship Id="rId9" Type="http://schemas.openxmlformats.org/officeDocument/2006/relationships/image" Target="../media/image7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akruta.cz/autoskola-hra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"/>
          <p:cNvSpPr>
            <a:spLocks noGrp="1"/>
          </p:cNvSpPr>
          <p:nvPr>
            <p:ph type="ctrTitle"/>
          </p:nvPr>
        </p:nvSpPr>
        <p:spPr>
          <a:xfrm>
            <a:off x="539553" y="260648"/>
            <a:ext cx="8064895" cy="2745305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>
              <a:lnSpc>
                <a:spcPct val="150000"/>
              </a:lnSpc>
            </a:pP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školy: Svobodná základní škola,o.p.s.</a:t>
            </a:r>
            <a:b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Autor: Karolína Bryczová </a:t>
            </a: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Vasková</a:t>
            </a: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</a:t>
            </a: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materiálu: </a:t>
            </a: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VY_32_INOVACE_03_PRVOUKA _DOPRAVNÍ ZNAČKY</a:t>
            </a: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Název: </a:t>
            </a: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DOPRAVNÍ ZNAČKY</a:t>
            </a:r>
            <a:b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Číslo </a:t>
            </a: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projektu: CZ.1.07/1.4.00/21.0929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91680" y="6492875"/>
            <a:ext cx="651672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Vasková</a:t>
            </a:r>
            <a:endParaRPr lang="cs-CZ" sz="1000" dirty="0"/>
          </a:p>
        </p:txBody>
      </p:sp>
      <p:pic>
        <p:nvPicPr>
          <p:cNvPr id="9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7667625" y="549275"/>
          <a:ext cx="900113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7" name="Acrobat Document" r:id="rId5" imgW="9523810" imgH="7621064" progId="AcroExch.Document.7">
                  <p:embed/>
                </p:oleObj>
              </mc:Choice>
              <mc:Fallback>
                <p:oleObj name="Acrobat Document" r:id="rId5" imgW="9523810" imgH="7621064" progId="AcroExch.Document.7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625" y="549275"/>
                        <a:ext cx="900113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2627784" y="3140968"/>
            <a:ext cx="5940660" cy="98488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DOPRAVNÍ ZNAČKY</a:t>
            </a:r>
          </a:p>
          <a:p>
            <a:pPr algn="ctr"/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od 2. třídy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Slouží k procvičení dělení dopravních značek a jejich pojmenování.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Děti se seznámí hravou formou s pravidly silničního provozu a pokusí se doplnit křižovatky dopravními značkami.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fixy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na tabuli (možnost využití popisovače v programu Microsoft PowerPoint.)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279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702657" y="1768465"/>
            <a:ext cx="3106411" cy="2631331"/>
            <a:chOff x="1674478" y="1100120"/>
            <a:chExt cx="6352128" cy="5744762"/>
          </a:xfrm>
        </p:grpSpPr>
        <p:grpSp>
          <p:nvGrpSpPr>
            <p:cNvPr id="15" name="Skupina 14"/>
            <p:cNvGrpSpPr/>
            <p:nvPr/>
          </p:nvGrpSpPr>
          <p:grpSpPr>
            <a:xfrm>
              <a:off x="1674478" y="1100120"/>
              <a:ext cx="6352128" cy="5744762"/>
              <a:chOff x="1674478" y="1100120"/>
              <a:chExt cx="6352128" cy="5744762"/>
            </a:xfrm>
          </p:grpSpPr>
          <p:sp>
            <p:nvSpPr>
              <p:cNvPr id="17" name="Rovnoramenný trojúhelník 16"/>
              <p:cNvSpPr/>
              <p:nvPr/>
            </p:nvSpPr>
            <p:spPr>
              <a:xfrm>
                <a:off x="2483768" y="1268760"/>
                <a:ext cx="3600400" cy="3600400"/>
              </a:xfrm>
              <a:prstGeom prst="triangle">
                <a:avLst/>
              </a:prstGeom>
              <a:solidFill>
                <a:schemeClr val="bg2">
                  <a:lumMod val="20000"/>
                  <a:lumOff val="80000"/>
                </a:schemeClr>
              </a:solidFill>
              <a:ln w="12700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8" name="Přímá spojnice 17"/>
              <p:cNvCxnSpPr>
                <a:stCxn id="17" idx="5"/>
              </p:cNvCxnSpPr>
              <p:nvPr/>
            </p:nvCxnSpPr>
            <p:spPr>
              <a:xfrm flipV="1">
                <a:off x="5184068" y="2636912"/>
                <a:ext cx="900100" cy="432048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 flipV="1">
                <a:off x="2467713" y="3196893"/>
                <a:ext cx="900100" cy="432048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 flipV="1">
                <a:off x="2499631" y="2620829"/>
                <a:ext cx="144016" cy="1008112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/>
              <p:nvPr/>
            </p:nvCxnSpPr>
            <p:spPr>
              <a:xfrm>
                <a:off x="6084168" y="2636912"/>
                <a:ext cx="450050" cy="992029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/>
              <p:nvPr/>
            </p:nvCxnSpPr>
            <p:spPr>
              <a:xfrm flipV="1">
                <a:off x="3491880" y="4894669"/>
                <a:ext cx="366794" cy="134264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 flipH="1" flipV="1">
                <a:off x="4758774" y="4894669"/>
                <a:ext cx="173266" cy="134264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24" name="Picture 3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backgroundRemoval t="4615" b="94769" l="9538" r="89538"/>
                        </a14:imgEffect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6825010">
                <a:off x="6292020" y="2761647"/>
                <a:ext cx="1734586" cy="173458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5" name="Picture 3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4615" b="94769" l="9538" r="89538"/>
                        </a14:imgEffect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0785038" flipH="1">
                <a:off x="1674478" y="1100120"/>
                <a:ext cx="1822604" cy="173458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6" name="Picture 4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4308" b="96000" l="9538" r="8953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8815174">
                <a:off x="4257522" y="5297070"/>
                <a:ext cx="1547812" cy="154781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7" name="Picture 4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4308" b="96000" l="9538" r="8953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934501" flipH="1">
                <a:off x="2727495" y="5306459"/>
                <a:ext cx="1528767" cy="154781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16" name="TextovéPole 15"/>
            <p:cNvSpPr txBox="1"/>
            <p:nvPr/>
          </p:nvSpPr>
          <p:spPr>
            <a:xfrm>
              <a:off x="3131063" y="3117507"/>
              <a:ext cx="2468220" cy="4591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200" b="1" dirty="0" smtClean="0">
                  <a:latin typeface="Arial" pitchFamily="34" charset="0"/>
                  <a:cs typeface="Arial" pitchFamily="34" charset="0"/>
                </a:rPr>
                <a:t>POZOR!!!!</a:t>
              </a:r>
              <a:endParaRPr lang="cs-CZ" sz="12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3290689" y="1151000"/>
            <a:ext cx="2349475" cy="2496665"/>
            <a:chOff x="1583668" y="1122243"/>
            <a:chExt cx="4922804" cy="5667518"/>
          </a:xfrm>
        </p:grpSpPr>
        <p:pic>
          <p:nvPicPr>
            <p:cNvPr id="29" name="Picture 5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7385" b="95385" l="26769" r="72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5400000" flipH="1">
              <a:off x="2262492" y="3357910"/>
              <a:ext cx="1666643" cy="16918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" name="Picture 4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6154" b="93538" l="308" r="9938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65582" y="5457973"/>
              <a:ext cx="1331788" cy="13317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1" name="Vývojový diagram: spojnice 30"/>
            <p:cNvSpPr/>
            <p:nvPr/>
          </p:nvSpPr>
          <p:spPr>
            <a:xfrm>
              <a:off x="2483768" y="1844824"/>
              <a:ext cx="3122604" cy="2978945"/>
            </a:xfrm>
            <a:prstGeom prst="flowChartConnector">
              <a:avLst/>
            </a:prstGeom>
            <a:solidFill>
              <a:schemeClr val="bg2">
                <a:lumMod val="20000"/>
                <a:lumOff val="80000"/>
              </a:schemeClr>
            </a:solidFill>
            <a:ln w="1270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2" name="Přímá spojnice 31"/>
            <p:cNvCxnSpPr/>
            <p:nvPr/>
          </p:nvCxnSpPr>
          <p:spPr>
            <a:xfrm flipV="1">
              <a:off x="5606372" y="2852936"/>
              <a:ext cx="900100" cy="43204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 flipH="1" flipV="1">
              <a:off x="5606372" y="2132856"/>
              <a:ext cx="900100" cy="72008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 flipV="1">
              <a:off x="1583668" y="3429000"/>
              <a:ext cx="900100" cy="43204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 flipH="1" flipV="1">
              <a:off x="1583668" y="3861049"/>
              <a:ext cx="756084" cy="30656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4355976" y="4823768"/>
              <a:ext cx="0" cy="90948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37" name="Picture 4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6154" b="93538" l="308" r="9938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3200315" y="5457973"/>
              <a:ext cx="972288" cy="13317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38" name="Přímá spojnice 37"/>
            <p:cNvCxnSpPr>
              <a:endCxn id="31" idx="4"/>
            </p:cNvCxnSpPr>
            <p:nvPr/>
          </p:nvCxnSpPr>
          <p:spPr>
            <a:xfrm flipV="1">
              <a:off x="4045070" y="4823769"/>
              <a:ext cx="0" cy="909487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TextovéPole 38"/>
            <p:cNvSpPr txBox="1"/>
            <p:nvPr/>
          </p:nvSpPr>
          <p:spPr>
            <a:xfrm>
              <a:off x="2918056" y="3039944"/>
              <a:ext cx="2468221" cy="3069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200" b="1" dirty="0" smtClean="0">
                  <a:latin typeface="Arial" pitchFamily="34" charset="0"/>
                  <a:cs typeface="Arial" pitchFamily="34" charset="0"/>
                </a:rPr>
                <a:t>NE!!!!</a:t>
              </a:r>
              <a:endParaRPr lang="cs-CZ" sz="1200" b="1" dirty="0">
                <a:latin typeface="Arial" pitchFamily="34" charset="0"/>
                <a:cs typeface="Arial" pitchFamily="34" charset="0"/>
              </a:endParaRPr>
            </a:p>
          </p:txBody>
        </p:sp>
        <p:pic>
          <p:nvPicPr>
            <p:cNvPr id="40" name="Picture 5"/>
            <p:cNvPicPr>
              <a:picLocks noChangeAspect="1" noChangeArrowheads="1"/>
            </p:cNvPicPr>
            <p:nvPr/>
          </p:nvPicPr>
          <p:blipFill>
            <a:blip r:embed="rId16" cstate="print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7385" b="95385" l="26769" r="72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7305924">
              <a:off x="4140963" y="1122243"/>
              <a:ext cx="1691828" cy="16918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41" name="Skupina 40"/>
          <p:cNvGrpSpPr/>
          <p:nvPr/>
        </p:nvGrpSpPr>
        <p:grpSpPr>
          <a:xfrm>
            <a:off x="5256371" y="2685369"/>
            <a:ext cx="2085025" cy="2201051"/>
            <a:chOff x="1835696" y="1844824"/>
            <a:chExt cx="4296177" cy="4761913"/>
          </a:xfrm>
        </p:grpSpPr>
        <p:cxnSp>
          <p:nvCxnSpPr>
            <p:cNvPr id="42" name="Přímá spojnice 41"/>
            <p:cNvCxnSpPr/>
            <p:nvPr/>
          </p:nvCxnSpPr>
          <p:spPr>
            <a:xfrm flipH="1" flipV="1">
              <a:off x="1876515" y="3545396"/>
              <a:ext cx="463237" cy="45966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3" name="Picture 3"/>
            <p:cNvPicPr>
              <a:picLocks noChangeAspect="1" noChangeArrowheads="1"/>
            </p:cNvPicPr>
            <p:nvPr/>
          </p:nvPicPr>
          <p:blipFill>
            <a:blip r:embed="rId18" cstate="print">
              <a:extLst>
                <a:ext uri="{BEBA8EAE-BF5A-486C-A8C5-ECC9F3942E4B}">
                  <a14:imgProps xmlns:a14="http://schemas.microsoft.com/office/drawing/2010/main">
                    <a14:imgLayer r:embed="rId19">
                      <a14:imgEffect>
                        <a14:backgroundRemoval t="5231" b="93538" l="308" r="981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64313" y="5445223"/>
              <a:ext cx="1161513" cy="11615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4" name="Picture 3"/>
            <p:cNvPicPr>
              <a:picLocks noChangeAspect="1" noChangeArrowheads="1"/>
            </p:cNvPicPr>
            <p:nvPr/>
          </p:nvPicPr>
          <p:blipFill>
            <a:blip r:embed="rId20" cstate="print">
              <a:extLst>
                <a:ext uri="{BEBA8EAE-BF5A-486C-A8C5-ECC9F3942E4B}">
                  <a14:imgProps xmlns:a14="http://schemas.microsoft.com/office/drawing/2010/main">
                    <a14:imgLayer r:embed="rId21">
                      <a14:imgEffect>
                        <a14:backgroundRemoval t="5231" b="93538" l="308" r="981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3360814" y="5445224"/>
              <a:ext cx="1119815" cy="11615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5" name="Vývojový diagram: spojnice 44"/>
            <p:cNvSpPr/>
            <p:nvPr/>
          </p:nvSpPr>
          <p:spPr>
            <a:xfrm>
              <a:off x="2483768" y="1844824"/>
              <a:ext cx="3122604" cy="2978945"/>
            </a:xfrm>
            <a:prstGeom prst="flowChartConnector">
              <a:avLst/>
            </a:prstGeom>
            <a:solidFill>
              <a:srgbClr val="0070C0"/>
            </a:solidFill>
            <a:ln w="12700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6" name="Přímá spojnice 45"/>
            <p:cNvCxnSpPr/>
            <p:nvPr/>
          </p:nvCxnSpPr>
          <p:spPr>
            <a:xfrm>
              <a:off x="4211960" y="4823768"/>
              <a:ext cx="0" cy="90948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 flipV="1">
              <a:off x="3707904" y="4823768"/>
              <a:ext cx="0" cy="909487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8" name="Picture 2"/>
            <p:cNvPicPr>
              <a:picLocks noChangeAspect="1" noChangeArrowheads="1"/>
            </p:cNvPicPr>
            <p:nvPr/>
          </p:nvPicPr>
          <p:blipFill rotWithShape="1">
            <a:blip r:embed="rId22" cstate="print">
              <a:extLst>
                <a:ext uri="{BEBA8EAE-BF5A-486C-A8C5-ECC9F3942E4B}">
                  <a14:imgProps xmlns:a14="http://schemas.microsoft.com/office/drawing/2010/main">
                    <a14:imgLayer r:embed="rId23">
                      <a14:imgEffect>
                        <a14:backgroundRemoval t="26462" b="94462" l="37231" r="9938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5478" t="18541"/>
            <a:stretch/>
          </p:blipFill>
          <p:spPr bwMode="auto">
            <a:xfrm flipH="1">
              <a:off x="2195736" y="3674378"/>
              <a:ext cx="1145750" cy="14626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49" name="Přímá spojnice 48"/>
            <p:cNvCxnSpPr/>
            <p:nvPr/>
          </p:nvCxnSpPr>
          <p:spPr>
            <a:xfrm flipV="1">
              <a:off x="1835696" y="3212976"/>
              <a:ext cx="648072" cy="36004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/>
            <p:nvPr/>
          </p:nvCxnSpPr>
          <p:spPr>
            <a:xfrm>
              <a:off x="5606372" y="3094620"/>
              <a:ext cx="445033" cy="450776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 flipV="1">
              <a:off x="5483801" y="3545396"/>
              <a:ext cx="648072" cy="36004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52" name="Picture 2"/>
            <p:cNvPicPr>
              <a:picLocks noChangeAspect="1" noChangeArrowheads="1"/>
            </p:cNvPicPr>
            <p:nvPr/>
          </p:nvPicPr>
          <p:blipFill rotWithShape="1">
            <a:blip r:embed="rId24" cstate="print">
              <a:extLst>
                <a:ext uri="{BEBA8EAE-BF5A-486C-A8C5-ECC9F3942E4B}">
                  <a14:imgProps xmlns:a14="http://schemas.microsoft.com/office/drawing/2010/main">
                    <a14:imgLayer r:embed="rId25">
                      <a14:imgEffect>
                        <a14:backgroundRemoval t="26462" b="94462" l="37231" r="9938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5478" t="18541"/>
            <a:stretch/>
          </p:blipFill>
          <p:spPr bwMode="auto">
            <a:xfrm>
              <a:off x="4528334" y="3674378"/>
              <a:ext cx="1158506" cy="14626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3" name="TextovéPole 52"/>
            <p:cNvSpPr txBox="1"/>
            <p:nvPr/>
          </p:nvSpPr>
          <p:spPr>
            <a:xfrm>
              <a:off x="2704872" y="3079186"/>
              <a:ext cx="2778929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200" b="1" dirty="0" smtClean="0">
                  <a:latin typeface="Arial" pitchFamily="34" charset="0"/>
                  <a:cs typeface="Arial" pitchFamily="34" charset="0"/>
                </a:rPr>
                <a:t>POSLECHNI!!!!</a:t>
              </a:r>
              <a:endParaRPr lang="cs-CZ" sz="12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3331709" y="4152687"/>
            <a:ext cx="1567114" cy="2095412"/>
            <a:chOff x="2607893" y="1712341"/>
            <a:chExt cx="3477456" cy="4945311"/>
          </a:xfrm>
        </p:grpSpPr>
        <p:grpSp>
          <p:nvGrpSpPr>
            <p:cNvPr id="75" name="Skupina 74"/>
            <p:cNvGrpSpPr/>
            <p:nvPr/>
          </p:nvGrpSpPr>
          <p:grpSpPr>
            <a:xfrm>
              <a:off x="2628965" y="1712341"/>
              <a:ext cx="3456384" cy="4945311"/>
              <a:chOff x="2607893" y="1696943"/>
              <a:chExt cx="3456384" cy="4945311"/>
            </a:xfrm>
          </p:grpSpPr>
          <p:pic>
            <p:nvPicPr>
              <p:cNvPr id="81" name="Picture 2"/>
              <p:cNvPicPr>
                <a:picLocks noChangeAspect="1" noChangeArrowheads="1"/>
              </p:cNvPicPr>
              <p:nvPr/>
            </p:nvPicPr>
            <p:blipFill>
              <a:blip r:embed="rId26" cstate="print">
                <a:extLst>
                  <a:ext uri="{BEBA8EAE-BF5A-486C-A8C5-ECC9F3942E4B}">
                    <a14:imgProps xmlns:a14="http://schemas.microsoft.com/office/drawing/2010/main">
                      <a14:imgLayer r:embed="rId27">
                        <a14:imgEffect>
                          <a14:backgroundRemoval t="9231" b="99692" l="39077" r="99385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691854" y="4986070"/>
                <a:ext cx="1656184" cy="165618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82" name="Picture 2"/>
              <p:cNvPicPr>
                <a:picLocks noChangeAspect="1" noChangeArrowheads="1"/>
              </p:cNvPicPr>
              <p:nvPr/>
            </p:nvPicPr>
            <p:blipFill>
              <a:blip r:embed="rId28" cstate="print">
                <a:extLst>
                  <a:ext uri="{BEBA8EAE-BF5A-486C-A8C5-ECC9F3942E4B}">
                    <a14:imgProps xmlns:a14="http://schemas.microsoft.com/office/drawing/2010/main">
                      <a14:imgLayer r:embed="rId29">
                        <a14:imgEffect>
                          <a14:backgroundRemoval t="9231" b="99692" l="39077" r="99385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3381910" y="4986070"/>
                <a:ext cx="1694146" cy="165618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83" name="Skupina 82"/>
              <p:cNvGrpSpPr/>
              <p:nvPr/>
            </p:nvGrpSpPr>
            <p:grpSpPr>
              <a:xfrm>
                <a:off x="2607893" y="1696943"/>
                <a:ext cx="3456384" cy="3582821"/>
                <a:chOff x="2607893" y="1696943"/>
                <a:chExt cx="3456384" cy="3582821"/>
              </a:xfrm>
            </p:grpSpPr>
            <p:cxnSp>
              <p:nvCxnSpPr>
                <p:cNvPr id="85" name="Přímá spojnice 84"/>
                <p:cNvCxnSpPr/>
                <p:nvPr/>
              </p:nvCxnSpPr>
              <p:spPr>
                <a:xfrm>
                  <a:off x="4644008" y="4890604"/>
                  <a:ext cx="0" cy="338596"/>
                </a:xfrm>
                <a:prstGeom prst="line">
                  <a:avLst/>
                </a:prstGeom>
                <a:ln w="762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6" name="Přímá spojnice 85"/>
                <p:cNvCxnSpPr/>
                <p:nvPr/>
              </p:nvCxnSpPr>
              <p:spPr>
                <a:xfrm>
                  <a:off x="4139952" y="4941168"/>
                  <a:ext cx="0" cy="338596"/>
                </a:xfrm>
                <a:prstGeom prst="line">
                  <a:avLst/>
                </a:prstGeom>
                <a:ln w="762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87" name="Zaoblený obdélník 86"/>
                <p:cNvSpPr/>
                <p:nvPr/>
              </p:nvSpPr>
              <p:spPr>
                <a:xfrm>
                  <a:off x="2607893" y="1696943"/>
                  <a:ext cx="3456384" cy="3312368"/>
                </a:xfrm>
                <a:prstGeom prst="roundRect">
                  <a:avLst/>
                </a:prstGeom>
                <a:solidFill>
                  <a:srgbClr val="0070C0"/>
                </a:solidFill>
                <a:ln w="76200">
                  <a:solidFill>
                    <a:schemeClr val="bg2">
                      <a:lumMod val="20000"/>
                      <a:lumOff val="8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pic>
            <p:nvPicPr>
              <p:cNvPr id="84" name="Picture 3"/>
              <p:cNvPicPr>
                <a:picLocks noChangeAspect="1" noChangeArrowheads="1"/>
              </p:cNvPicPr>
              <p:nvPr/>
            </p:nvPicPr>
            <p:blipFill>
              <a:blip r:embed="rId30" cstate="print">
                <a:extLst>
                  <a:ext uri="{BEBA8EAE-BF5A-486C-A8C5-ECC9F3942E4B}">
                    <a14:imgProps xmlns:a14="http://schemas.microsoft.com/office/drawing/2010/main">
                      <a14:imgLayer r:embed="rId31">
                        <a14:imgEffect>
                          <a14:backgroundRemoval t="3385" b="95385" l="4308" r="89231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0337383">
                <a:off x="3589145" y="3850702"/>
                <a:ext cx="1429702" cy="142970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cxnSp>
          <p:nvCxnSpPr>
            <p:cNvPr id="76" name="Přímá spojnice 75"/>
            <p:cNvCxnSpPr/>
            <p:nvPr/>
          </p:nvCxnSpPr>
          <p:spPr>
            <a:xfrm flipV="1">
              <a:off x="5436096" y="2917215"/>
              <a:ext cx="648072" cy="871825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Přímá spojnice 76"/>
            <p:cNvCxnSpPr/>
            <p:nvPr/>
          </p:nvCxnSpPr>
          <p:spPr>
            <a:xfrm flipV="1">
              <a:off x="4716016" y="3789041"/>
              <a:ext cx="720080" cy="294155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Přímá spojnice 77"/>
            <p:cNvCxnSpPr/>
            <p:nvPr/>
          </p:nvCxnSpPr>
          <p:spPr>
            <a:xfrm flipH="1" flipV="1">
              <a:off x="2607893" y="2961537"/>
              <a:ext cx="779879" cy="695577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Přímá spojnice 78"/>
            <p:cNvCxnSpPr/>
            <p:nvPr/>
          </p:nvCxnSpPr>
          <p:spPr>
            <a:xfrm flipH="1" flipV="1">
              <a:off x="3387772" y="3657114"/>
              <a:ext cx="608164" cy="361733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0" name="TextovéPole 79"/>
            <p:cNvSpPr txBox="1"/>
            <p:nvPr/>
          </p:nvSpPr>
          <p:spPr>
            <a:xfrm>
              <a:off x="3030326" y="2655605"/>
              <a:ext cx="2778929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200" b="1" dirty="0" smtClean="0">
                  <a:latin typeface="Arial" pitchFamily="34" charset="0"/>
                  <a:cs typeface="Arial" pitchFamily="34" charset="0"/>
                </a:rPr>
                <a:t>VÍŠ TO?</a:t>
              </a:r>
              <a:endParaRPr lang="cs-CZ" sz="12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88" name="TextovéPole 87"/>
          <p:cNvSpPr txBox="1"/>
          <p:nvPr/>
        </p:nvSpPr>
        <p:spPr>
          <a:xfrm>
            <a:off x="143507" y="260648"/>
            <a:ext cx="82809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ŽILI, BYLI ČTYŘI SOUROZENCI.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2168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674478" y="1100120"/>
            <a:ext cx="6352128" cy="5744762"/>
            <a:chOff x="1674478" y="1100120"/>
            <a:chExt cx="6352128" cy="5744762"/>
          </a:xfrm>
        </p:grpSpPr>
        <p:grpSp>
          <p:nvGrpSpPr>
            <p:cNvPr id="3" name="Skupina 2"/>
            <p:cNvGrpSpPr/>
            <p:nvPr/>
          </p:nvGrpSpPr>
          <p:grpSpPr>
            <a:xfrm>
              <a:off x="1674478" y="1100120"/>
              <a:ext cx="6352128" cy="5744762"/>
              <a:chOff x="1674478" y="1100120"/>
              <a:chExt cx="6352128" cy="5744762"/>
            </a:xfrm>
          </p:grpSpPr>
          <p:sp>
            <p:nvSpPr>
              <p:cNvPr id="2" name="Rovnoramenný trojúhelník 1"/>
              <p:cNvSpPr/>
              <p:nvPr/>
            </p:nvSpPr>
            <p:spPr>
              <a:xfrm>
                <a:off x="2483768" y="1268760"/>
                <a:ext cx="3600400" cy="3600400"/>
              </a:xfrm>
              <a:prstGeom prst="triangle">
                <a:avLst/>
              </a:prstGeom>
              <a:solidFill>
                <a:schemeClr val="bg2">
                  <a:lumMod val="20000"/>
                  <a:lumOff val="80000"/>
                </a:schemeClr>
              </a:solidFill>
              <a:ln w="12700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" name="Přímá spojnice 3"/>
              <p:cNvCxnSpPr>
                <a:stCxn id="2" idx="5"/>
              </p:cNvCxnSpPr>
              <p:nvPr/>
            </p:nvCxnSpPr>
            <p:spPr>
              <a:xfrm flipV="1">
                <a:off x="5184068" y="2636912"/>
                <a:ext cx="900100" cy="432048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 flipV="1">
                <a:off x="2467713" y="3196893"/>
                <a:ext cx="900100" cy="432048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nice 7"/>
              <p:cNvCxnSpPr/>
              <p:nvPr/>
            </p:nvCxnSpPr>
            <p:spPr>
              <a:xfrm flipV="1">
                <a:off x="2499631" y="2620829"/>
                <a:ext cx="144016" cy="1008112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>
                <a:off x="6084168" y="2636912"/>
                <a:ext cx="450050" cy="992029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 flipV="1">
                <a:off x="3491880" y="4894669"/>
                <a:ext cx="366794" cy="134264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 flipH="1" flipV="1">
                <a:off x="4758774" y="4894669"/>
                <a:ext cx="173266" cy="134264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2051" name="Picture 3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backgroundRemoval t="4615" b="94769" l="9538" r="89538"/>
                        </a14:imgEffect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6825010">
                <a:off x="6292020" y="2761647"/>
                <a:ext cx="1734586" cy="173458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8" name="Picture 3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backgroundRemoval t="4615" b="94769" l="9538" r="89538"/>
                        </a14:imgEffect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0785038" flipH="1">
                <a:off x="1674478" y="1100120"/>
                <a:ext cx="1822604" cy="173458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052" name="Picture 4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4308" b="96000" l="9538" r="8953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8815174">
                <a:off x="4257522" y="5297070"/>
                <a:ext cx="1547812" cy="154781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0" name="Picture 4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4308" b="96000" l="9538" r="8953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934501" flipH="1">
                <a:off x="2727495" y="5306459"/>
                <a:ext cx="1528767" cy="154781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15" name="TextovéPole 14"/>
            <p:cNvSpPr txBox="1"/>
            <p:nvPr/>
          </p:nvSpPr>
          <p:spPr>
            <a:xfrm>
              <a:off x="3131063" y="3117507"/>
              <a:ext cx="246822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POZOR!!!!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7" name="TextovéPole 16"/>
          <p:cNvSpPr txBox="1"/>
          <p:nvPr/>
        </p:nvSpPr>
        <p:spPr>
          <a:xfrm>
            <a:off x="143507" y="260648"/>
            <a:ext cx="82809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AHOJ, JSEM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VOJTA 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 RÁD UPOZORŇUJI NA NEBEZPEČÍ.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281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1583668" y="1122243"/>
            <a:ext cx="4922804" cy="5667518"/>
            <a:chOff x="1583668" y="1122243"/>
            <a:chExt cx="4922804" cy="5667518"/>
          </a:xfrm>
        </p:grpSpPr>
        <p:pic>
          <p:nvPicPr>
            <p:cNvPr id="3077" name="Picture 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385" b="95385" l="26769" r="72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5400000" flipH="1">
              <a:off x="2262492" y="3357910"/>
              <a:ext cx="1666643" cy="16918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76" name="Picture 4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6154" b="93538" l="308" r="9938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65582" y="5457973"/>
              <a:ext cx="1331788" cy="13317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" name="Vývojový diagram: spojnice 1"/>
            <p:cNvSpPr/>
            <p:nvPr/>
          </p:nvSpPr>
          <p:spPr>
            <a:xfrm>
              <a:off x="2483768" y="1844824"/>
              <a:ext cx="3122604" cy="2978945"/>
            </a:xfrm>
            <a:prstGeom prst="flowChartConnector">
              <a:avLst/>
            </a:prstGeom>
            <a:solidFill>
              <a:schemeClr val="bg2">
                <a:lumMod val="20000"/>
                <a:lumOff val="80000"/>
              </a:schemeClr>
            </a:solidFill>
            <a:ln w="1270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nice 3"/>
            <p:cNvCxnSpPr/>
            <p:nvPr/>
          </p:nvCxnSpPr>
          <p:spPr>
            <a:xfrm flipV="1">
              <a:off x="5606372" y="2852936"/>
              <a:ext cx="900100" cy="43204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/>
            <p:cNvCxnSpPr/>
            <p:nvPr/>
          </p:nvCxnSpPr>
          <p:spPr>
            <a:xfrm flipH="1" flipV="1">
              <a:off x="5606372" y="2132856"/>
              <a:ext cx="900100" cy="72008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 flipV="1">
              <a:off x="1583668" y="3429000"/>
              <a:ext cx="900100" cy="43204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 flipH="1" flipV="1">
              <a:off x="1583668" y="3861049"/>
              <a:ext cx="756084" cy="30656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4355976" y="4823768"/>
              <a:ext cx="0" cy="90948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22" name="Picture 4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6154" b="93538" l="308" r="9938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3200315" y="5457973"/>
              <a:ext cx="972288" cy="13317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10" name="Přímá spojnice 9"/>
            <p:cNvCxnSpPr>
              <a:endCxn id="2" idx="4"/>
            </p:cNvCxnSpPr>
            <p:nvPr/>
          </p:nvCxnSpPr>
          <p:spPr>
            <a:xfrm flipV="1">
              <a:off x="4045070" y="4823769"/>
              <a:ext cx="0" cy="909487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ovéPole 26"/>
            <p:cNvSpPr txBox="1"/>
            <p:nvPr/>
          </p:nvSpPr>
          <p:spPr>
            <a:xfrm>
              <a:off x="2938492" y="3068960"/>
              <a:ext cx="246822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NE!!!!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pic>
          <p:nvPicPr>
            <p:cNvPr id="29" name="Picture 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385" b="95385" l="26769" r="72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7305924">
              <a:off x="4140963" y="1122243"/>
              <a:ext cx="1691828" cy="16918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5" name="TextovéPole 34"/>
          <p:cNvSpPr txBox="1"/>
          <p:nvPr/>
        </p:nvSpPr>
        <p:spPr>
          <a:xfrm>
            <a:off x="143507" y="260648"/>
            <a:ext cx="82809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ZDRAVÍM, JSEM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RADEK 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 MILUJI ZAKAZOVÁNÍ.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7808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1835696" y="1844824"/>
            <a:ext cx="4296177" cy="4761913"/>
            <a:chOff x="1835696" y="1844824"/>
            <a:chExt cx="4296177" cy="4761913"/>
          </a:xfrm>
        </p:grpSpPr>
        <p:cxnSp>
          <p:nvCxnSpPr>
            <p:cNvPr id="12" name="Přímá spojnice 11"/>
            <p:cNvCxnSpPr/>
            <p:nvPr/>
          </p:nvCxnSpPr>
          <p:spPr>
            <a:xfrm flipH="1" flipV="1">
              <a:off x="1876515" y="3545396"/>
              <a:ext cx="463237" cy="45966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2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5231" b="93538" l="308" r="981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64313" y="5445223"/>
              <a:ext cx="1161513" cy="11615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5231" b="93538" l="308" r="981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3360814" y="5445224"/>
              <a:ext cx="1119815" cy="11615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Vývojový diagram: spojnice 3"/>
            <p:cNvSpPr/>
            <p:nvPr/>
          </p:nvSpPr>
          <p:spPr>
            <a:xfrm>
              <a:off x="2483768" y="1844824"/>
              <a:ext cx="3122604" cy="2978945"/>
            </a:xfrm>
            <a:prstGeom prst="flowChartConnector">
              <a:avLst/>
            </a:prstGeom>
            <a:solidFill>
              <a:srgbClr val="0070C0"/>
            </a:solidFill>
            <a:ln w="12700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" name="Přímá spojnice 4"/>
            <p:cNvCxnSpPr/>
            <p:nvPr/>
          </p:nvCxnSpPr>
          <p:spPr>
            <a:xfrm>
              <a:off x="4211960" y="4823768"/>
              <a:ext cx="0" cy="90948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 flipV="1">
              <a:off x="3707904" y="4823768"/>
              <a:ext cx="0" cy="909487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9" name="Picture 2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26462" b="94462" l="37231" r="9938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5478" t="18541"/>
            <a:stretch/>
          </p:blipFill>
          <p:spPr bwMode="auto">
            <a:xfrm flipH="1">
              <a:off x="2195736" y="3674378"/>
              <a:ext cx="1145750" cy="14626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10" name="Přímá spojnice 9"/>
            <p:cNvCxnSpPr/>
            <p:nvPr/>
          </p:nvCxnSpPr>
          <p:spPr>
            <a:xfrm flipV="1">
              <a:off x="1835696" y="3212976"/>
              <a:ext cx="648072" cy="36004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5606372" y="3094620"/>
              <a:ext cx="445033" cy="450776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V="1">
              <a:off x="5483801" y="3545396"/>
              <a:ext cx="648072" cy="36004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098" name="Picture 2"/>
            <p:cNvPicPr>
              <a:picLocks noChangeAspect="1" noChangeArrowheads="1"/>
            </p:cNvPicPr>
            <p:nvPr/>
          </p:nvPicPr>
          <p:blipFill rotWithShape="1"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26462" b="94462" l="37231" r="9938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5478" t="18541"/>
            <a:stretch/>
          </p:blipFill>
          <p:spPr bwMode="auto">
            <a:xfrm>
              <a:off x="4528334" y="3674378"/>
              <a:ext cx="1158506" cy="14626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2704872" y="3079186"/>
              <a:ext cx="277892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POSLECHNI!!!!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143507" y="260648"/>
            <a:ext cx="82809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NAZDAR, JSEM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DAVID 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 PŘIKAZUJI KUDY CHODÍM.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9061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Skupina 11"/>
          <p:cNvGrpSpPr/>
          <p:nvPr/>
        </p:nvGrpSpPr>
        <p:grpSpPr>
          <a:xfrm>
            <a:off x="2586340" y="1712341"/>
            <a:ext cx="3477456" cy="4945311"/>
            <a:chOff x="2607893" y="1712341"/>
            <a:chExt cx="3477456" cy="4945311"/>
          </a:xfrm>
        </p:grpSpPr>
        <p:grpSp>
          <p:nvGrpSpPr>
            <p:cNvPr id="8" name="Skupina 7"/>
            <p:cNvGrpSpPr/>
            <p:nvPr/>
          </p:nvGrpSpPr>
          <p:grpSpPr>
            <a:xfrm>
              <a:off x="2628965" y="1712341"/>
              <a:ext cx="3456384" cy="4945311"/>
              <a:chOff x="2607893" y="1696943"/>
              <a:chExt cx="3456384" cy="4945311"/>
            </a:xfrm>
          </p:grpSpPr>
          <p:pic>
            <p:nvPicPr>
              <p:cNvPr id="5122" name="Picture 2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backgroundRemoval t="9231" b="99692" l="39077" r="99385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691854" y="4986070"/>
                <a:ext cx="1656184" cy="165618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" name="Picture 2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backgroundRemoval t="9231" b="99692" l="39077" r="99385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3381910" y="4986070"/>
                <a:ext cx="1694146" cy="165618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6" name="Skupina 5"/>
              <p:cNvGrpSpPr/>
              <p:nvPr/>
            </p:nvGrpSpPr>
            <p:grpSpPr>
              <a:xfrm>
                <a:off x="2607893" y="1696943"/>
                <a:ext cx="3456384" cy="3582821"/>
                <a:chOff x="2607893" y="1696943"/>
                <a:chExt cx="3456384" cy="3582821"/>
              </a:xfrm>
            </p:grpSpPr>
            <p:cxnSp>
              <p:nvCxnSpPr>
                <p:cNvPr id="5" name="Přímá spojnice 4"/>
                <p:cNvCxnSpPr/>
                <p:nvPr/>
              </p:nvCxnSpPr>
              <p:spPr>
                <a:xfrm>
                  <a:off x="4644008" y="4890604"/>
                  <a:ext cx="0" cy="338596"/>
                </a:xfrm>
                <a:prstGeom prst="line">
                  <a:avLst/>
                </a:prstGeom>
                <a:ln w="762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" name="Přímá spojnice 6"/>
                <p:cNvCxnSpPr/>
                <p:nvPr/>
              </p:nvCxnSpPr>
              <p:spPr>
                <a:xfrm>
                  <a:off x="4139952" y="4941168"/>
                  <a:ext cx="0" cy="338596"/>
                </a:xfrm>
                <a:prstGeom prst="line">
                  <a:avLst/>
                </a:prstGeom>
                <a:ln w="762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" name="Zaoblený obdélník 1"/>
                <p:cNvSpPr/>
                <p:nvPr/>
              </p:nvSpPr>
              <p:spPr>
                <a:xfrm>
                  <a:off x="2607893" y="1696943"/>
                  <a:ext cx="3456384" cy="3312368"/>
                </a:xfrm>
                <a:prstGeom prst="roundRect">
                  <a:avLst/>
                </a:prstGeom>
                <a:solidFill>
                  <a:srgbClr val="0070C0"/>
                </a:solidFill>
                <a:ln w="76200">
                  <a:solidFill>
                    <a:schemeClr val="bg2">
                      <a:lumMod val="20000"/>
                      <a:lumOff val="8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pic>
            <p:nvPicPr>
              <p:cNvPr id="5123" name="Picture 3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3385" b="95385" l="4308" r="89231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0337383">
                <a:off x="3589145" y="3850702"/>
                <a:ext cx="1429702" cy="142970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cxnSp>
          <p:nvCxnSpPr>
            <p:cNvPr id="9" name="Přímá spojnice 8"/>
            <p:cNvCxnSpPr/>
            <p:nvPr/>
          </p:nvCxnSpPr>
          <p:spPr>
            <a:xfrm flipV="1">
              <a:off x="5436096" y="2917215"/>
              <a:ext cx="648072" cy="871825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 flipV="1">
              <a:off x="4716016" y="3789041"/>
              <a:ext cx="720080" cy="294155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 flipH="1" flipV="1">
              <a:off x="2607893" y="2961537"/>
              <a:ext cx="779879" cy="695577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H="1" flipV="1">
              <a:off x="3387772" y="3657114"/>
              <a:ext cx="608164" cy="361733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ovéPole 21"/>
            <p:cNvSpPr txBox="1"/>
            <p:nvPr/>
          </p:nvSpPr>
          <p:spPr>
            <a:xfrm>
              <a:off x="3030326" y="2655605"/>
              <a:ext cx="277892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VÍŠ TO?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3" name="TextovéPole 22"/>
          <p:cNvSpPr txBox="1"/>
          <p:nvPr/>
        </p:nvSpPr>
        <p:spPr>
          <a:xfrm>
            <a:off x="143507" y="260648"/>
            <a:ext cx="82809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VÍTÁM TĚ, JSEM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SÁRA 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 INFORMUJI O VŠEM KOLEM.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1223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522264" y="1190618"/>
            <a:ext cx="1182325" cy="1333544"/>
            <a:chOff x="1583668" y="1122243"/>
            <a:chExt cx="4922804" cy="5667518"/>
          </a:xfrm>
        </p:grpSpPr>
        <p:pic>
          <p:nvPicPr>
            <p:cNvPr id="3" name="Picture 5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385" b="95385" l="26769" r="72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5400000" flipH="1">
              <a:off x="2262492" y="3357910"/>
              <a:ext cx="1666643" cy="16918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" name="Picture 4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6154" b="93538" l="308" r="9938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65582" y="5457973"/>
              <a:ext cx="1331788" cy="13317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" name="Vývojový diagram: spojnice 4"/>
            <p:cNvSpPr/>
            <p:nvPr/>
          </p:nvSpPr>
          <p:spPr>
            <a:xfrm>
              <a:off x="2483768" y="1844824"/>
              <a:ext cx="3122604" cy="2978945"/>
            </a:xfrm>
            <a:prstGeom prst="flowChartConnector">
              <a:avLst/>
            </a:prstGeom>
            <a:solidFill>
              <a:schemeClr val="bg2">
                <a:lumMod val="20000"/>
                <a:lumOff val="80000"/>
              </a:schemeClr>
            </a:solidFill>
            <a:ln w="1270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" name="Přímá spojnice 5"/>
            <p:cNvCxnSpPr/>
            <p:nvPr/>
          </p:nvCxnSpPr>
          <p:spPr>
            <a:xfrm flipV="1">
              <a:off x="5606372" y="2852936"/>
              <a:ext cx="900100" cy="43204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 flipH="1" flipV="1">
              <a:off x="5606372" y="2132856"/>
              <a:ext cx="900100" cy="72008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 flipV="1">
              <a:off x="1583668" y="3429000"/>
              <a:ext cx="900100" cy="43204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 flipH="1" flipV="1">
              <a:off x="1583668" y="3861049"/>
              <a:ext cx="756084" cy="30656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4355976" y="4823768"/>
              <a:ext cx="0" cy="90948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1" name="Picture 4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6154" b="93538" l="308" r="9938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3200315" y="5457973"/>
              <a:ext cx="972288" cy="13317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12" name="Přímá spojnice 11"/>
            <p:cNvCxnSpPr>
              <a:endCxn id="5" idx="4"/>
            </p:cNvCxnSpPr>
            <p:nvPr/>
          </p:nvCxnSpPr>
          <p:spPr>
            <a:xfrm flipV="1">
              <a:off x="4045070" y="4823769"/>
              <a:ext cx="0" cy="909487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ovéPole 12"/>
            <p:cNvSpPr txBox="1"/>
            <p:nvPr/>
          </p:nvSpPr>
          <p:spPr>
            <a:xfrm>
              <a:off x="2918056" y="3039944"/>
              <a:ext cx="2468221" cy="4890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800" b="1" dirty="0" smtClean="0">
                  <a:latin typeface="Arial" pitchFamily="34" charset="0"/>
                  <a:cs typeface="Arial" pitchFamily="34" charset="0"/>
                </a:rPr>
                <a:t>NE!!!!</a:t>
              </a:r>
              <a:endParaRPr lang="cs-CZ" sz="800" b="1" dirty="0">
                <a:latin typeface="Arial" pitchFamily="34" charset="0"/>
                <a:cs typeface="Arial" pitchFamily="34" charset="0"/>
              </a:endParaRP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7385" b="95385" l="26769" r="72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7305924">
              <a:off x="4140963" y="1122243"/>
              <a:ext cx="1691828" cy="16918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5" name="Skupina 14"/>
          <p:cNvGrpSpPr/>
          <p:nvPr/>
        </p:nvGrpSpPr>
        <p:grpSpPr>
          <a:xfrm>
            <a:off x="3643365" y="2828868"/>
            <a:ext cx="931774" cy="1017370"/>
            <a:chOff x="1835696" y="1844824"/>
            <a:chExt cx="4296177" cy="4761913"/>
          </a:xfrm>
        </p:grpSpPr>
        <p:cxnSp>
          <p:nvCxnSpPr>
            <p:cNvPr id="16" name="Přímá spojnice 15"/>
            <p:cNvCxnSpPr/>
            <p:nvPr/>
          </p:nvCxnSpPr>
          <p:spPr>
            <a:xfrm flipH="1" flipV="1">
              <a:off x="1876515" y="3545396"/>
              <a:ext cx="463237" cy="45966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7" name="Picture 3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5231" b="93538" l="308" r="981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64313" y="5445223"/>
              <a:ext cx="1161513" cy="11615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5231" b="93538" l="308" r="981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3360814" y="5445224"/>
              <a:ext cx="1119815" cy="11615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9" name="Vývojový diagram: spojnice 18"/>
            <p:cNvSpPr/>
            <p:nvPr/>
          </p:nvSpPr>
          <p:spPr>
            <a:xfrm>
              <a:off x="2483768" y="1844824"/>
              <a:ext cx="3122604" cy="2978945"/>
            </a:xfrm>
            <a:prstGeom prst="flowChartConnector">
              <a:avLst/>
            </a:prstGeom>
            <a:solidFill>
              <a:srgbClr val="0070C0"/>
            </a:solidFill>
            <a:ln w="12700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0" name="Přímá spojnice 19"/>
            <p:cNvCxnSpPr/>
            <p:nvPr/>
          </p:nvCxnSpPr>
          <p:spPr>
            <a:xfrm>
              <a:off x="4211960" y="4823768"/>
              <a:ext cx="0" cy="90948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flipV="1">
              <a:off x="3707904" y="4823768"/>
              <a:ext cx="0" cy="909487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22" name="Picture 2"/>
            <p:cNvPicPr>
              <a:picLocks noChangeAspect="1" noChangeArrowheads="1"/>
            </p:cNvPicPr>
            <p:nvPr/>
          </p:nvPicPr>
          <p:blipFill rotWithShape="1"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26462" b="94462" l="37231" r="9938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5478" t="18541"/>
            <a:stretch/>
          </p:blipFill>
          <p:spPr bwMode="auto">
            <a:xfrm flipH="1">
              <a:off x="2195736" y="3674378"/>
              <a:ext cx="1145750" cy="14626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23" name="Přímá spojnice 22"/>
            <p:cNvCxnSpPr/>
            <p:nvPr/>
          </p:nvCxnSpPr>
          <p:spPr>
            <a:xfrm flipV="1">
              <a:off x="1835696" y="3212976"/>
              <a:ext cx="648072" cy="36004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>
              <a:off x="5606372" y="3094620"/>
              <a:ext cx="445033" cy="450776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 flipV="1">
              <a:off x="5483801" y="3545396"/>
              <a:ext cx="648072" cy="36004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26" name="Picture 2"/>
            <p:cNvPicPr>
              <a:picLocks noChangeAspect="1" noChangeArrowheads="1"/>
            </p:cNvPicPr>
            <p:nvPr/>
          </p:nvPicPr>
          <p:blipFill rotWithShape="1">
            <a:blip r:embed="rId16" cstate="print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26462" b="94462" l="37231" r="9938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5478" t="18541"/>
            <a:stretch/>
          </p:blipFill>
          <p:spPr bwMode="auto">
            <a:xfrm>
              <a:off x="4528334" y="3674378"/>
              <a:ext cx="1158506" cy="146261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2655603" y="2613076"/>
              <a:ext cx="2778931" cy="466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800" b="1" dirty="0" smtClean="0">
                  <a:latin typeface="Arial" pitchFamily="34" charset="0"/>
                  <a:cs typeface="Arial" pitchFamily="34" charset="0"/>
                </a:rPr>
                <a:t>POSLECHNI!!!!</a:t>
              </a:r>
              <a:endParaRPr lang="cs-CZ" sz="8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3762160" y="4033795"/>
            <a:ext cx="778809" cy="1058486"/>
            <a:chOff x="2607893" y="1712341"/>
            <a:chExt cx="3477456" cy="4945311"/>
          </a:xfrm>
        </p:grpSpPr>
        <p:grpSp>
          <p:nvGrpSpPr>
            <p:cNvPr id="29" name="Skupina 28"/>
            <p:cNvGrpSpPr/>
            <p:nvPr/>
          </p:nvGrpSpPr>
          <p:grpSpPr>
            <a:xfrm>
              <a:off x="2628965" y="1712341"/>
              <a:ext cx="3456384" cy="4945311"/>
              <a:chOff x="2607893" y="1696943"/>
              <a:chExt cx="3456384" cy="4945311"/>
            </a:xfrm>
          </p:grpSpPr>
          <p:pic>
            <p:nvPicPr>
              <p:cNvPr id="35" name="Picture 2"/>
              <p:cNvPicPr>
                <a:picLocks noChangeAspect="1" noChangeArrowheads="1"/>
              </p:cNvPicPr>
              <p:nvPr/>
            </p:nvPicPr>
            <p:blipFill>
              <a:blip r:embed="rId18" cstate="print">
                <a:extLst>
                  <a:ext uri="{BEBA8EAE-BF5A-486C-A8C5-ECC9F3942E4B}">
                    <a14:imgProps xmlns:a14="http://schemas.microsoft.com/office/drawing/2010/main">
                      <a14:imgLayer r:embed="rId19">
                        <a14:imgEffect>
                          <a14:backgroundRemoval t="9231" b="99692" l="39077" r="99385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691854" y="4986070"/>
                <a:ext cx="1656184" cy="165618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36" name="Picture 2"/>
              <p:cNvPicPr>
                <a:picLocks noChangeAspect="1" noChangeArrowheads="1"/>
              </p:cNvPicPr>
              <p:nvPr/>
            </p:nvPicPr>
            <p:blipFill>
              <a:blip r:embed="rId20" cstate="print">
                <a:extLst>
                  <a:ext uri="{BEBA8EAE-BF5A-486C-A8C5-ECC9F3942E4B}">
                    <a14:imgProps xmlns:a14="http://schemas.microsoft.com/office/drawing/2010/main">
                      <a14:imgLayer r:embed="rId21">
                        <a14:imgEffect>
                          <a14:backgroundRemoval t="9231" b="99692" l="39077" r="99385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3381910" y="4986070"/>
                <a:ext cx="1694146" cy="165618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37" name="Skupina 36"/>
              <p:cNvGrpSpPr/>
              <p:nvPr/>
            </p:nvGrpSpPr>
            <p:grpSpPr>
              <a:xfrm>
                <a:off x="2607893" y="1696943"/>
                <a:ext cx="3456384" cy="3582821"/>
                <a:chOff x="2607893" y="1696943"/>
                <a:chExt cx="3456384" cy="3582821"/>
              </a:xfrm>
            </p:grpSpPr>
            <p:cxnSp>
              <p:nvCxnSpPr>
                <p:cNvPr id="39" name="Přímá spojnice 38"/>
                <p:cNvCxnSpPr/>
                <p:nvPr/>
              </p:nvCxnSpPr>
              <p:spPr>
                <a:xfrm>
                  <a:off x="4644008" y="4890604"/>
                  <a:ext cx="0" cy="338596"/>
                </a:xfrm>
                <a:prstGeom prst="line">
                  <a:avLst/>
                </a:prstGeom>
                <a:ln w="762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Přímá spojnice 39"/>
                <p:cNvCxnSpPr/>
                <p:nvPr/>
              </p:nvCxnSpPr>
              <p:spPr>
                <a:xfrm>
                  <a:off x="4139952" y="4941168"/>
                  <a:ext cx="0" cy="338596"/>
                </a:xfrm>
                <a:prstGeom prst="line">
                  <a:avLst/>
                </a:prstGeom>
                <a:ln w="762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41" name="Zaoblený obdélník 40"/>
                <p:cNvSpPr/>
                <p:nvPr/>
              </p:nvSpPr>
              <p:spPr>
                <a:xfrm>
                  <a:off x="2607893" y="1696943"/>
                  <a:ext cx="3456384" cy="3312368"/>
                </a:xfrm>
                <a:prstGeom prst="roundRect">
                  <a:avLst/>
                </a:prstGeom>
                <a:solidFill>
                  <a:srgbClr val="0070C0"/>
                </a:solidFill>
                <a:ln w="76200">
                  <a:solidFill>
                    <a:schemeClr val="bg2">
                      <a:lumMod val="20000"/>
                      <a:lumOff val="8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pic>
            <p:nvPicPr>
              <p:cNvPr id="38" name="Picture 3"/>
              <p:cNvPicPr>
                <a:picLocks noChangeAspect="1" noChangeArrowheads="1"/>
              </p:cNvPicPr>
              <p:nvPr/>
            </p:nvPicPr>
            <p:blipFill>
              <a:blip r:embed="rId22" cstate="print">
                <a:extLst>
                  <a:ext uri="{BEBA8EAE-BF5A-486C-A8C5-ECC9F3942E4B}">
                    <a14:imgProps xmlns:a14="http://schemas.microsoft.com/office/drawing/2010/main">
                      <a14:imgLayer r:embed="rId23">
                        <a14:imgEffect>
                          <a14:backgroundRemoval t="3385" b="95385" l="4308" r="89231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0337383">
                <a:off x="3589145" y="3850702"/>
                <a:ext cx="1429702" cy="142970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cxnSp>
          <p:nvCxnSpPr>
            <p:cNvPr id="30" name="Přímá spojnice 29"/>
            <p:cNvCxnSpPr/>
            <p:nvPr/>
          </p:nvCxnSpPr>
          <p:spPr>
            <a:xfrm flipV="1">
              <a:off x="5436096" y="2917215"/>
              <a:ext cx="648072" cy="871825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 flipV="1">
              <a:off x="4716016" y="3789041"/>
              <a:ext cx="720080" cy="294155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 flipH="1" flipV="1">
              <a:off x="2607893" y="2961537"/>
              <a:ext cx="779879" cy="695577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 flipH="1" flipV="1">
              <a:off x="3387772" y="3657114"/>
              <a:ext cx="608164" cy="361733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4" name="TextovéPole 33"/>
            <p:cNvSpPr txBox="1"/>
            <p:nvPr/>
          </p:nvSpPr>
          <p:spPr>
            <a:xfrm>
              <a:off x="3064629" y="2622026"/>
              <a:ext cx="2778929" cy="5084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800" b="1" dirty="0" smtClean="0">
                  <a:latin typeface="Arial" pitchFamily="34" charset="0"/>
                  <a:cs typeface="Arial" pitchFamily="34" charset="0"/>
                </a:rPr>
                <a:t>VÍŠ TO?</a:t>
              </a:r>
              <a:endParaRPr lang="cs-CZ" sz="8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3620897" y="5254820"/>
            <a:ext cx="1251817" cy="1190086"/>
            <a:chOff x="1674478" y="1100120"/>
            <a:chExt cx="6352128" cy="5744762"/>
          </a:xfrm>
        </p:grpSpPr>
        <p:grpSp>
          <p:nvGrpSpPr>
            <p:cNvPr id="43" name="Skupina 42"/>
            <p:cNvGrpSpPr/>
            <p:nvPr/>
          </p:nvGrpSpPr>
          <p:grpSpPr>
            <a:xfrm>
              <a:off x="1674478" y="1100120"/>
              <a:ext cx="6352128" cy="5744762"/>
              <a:chOff x="1674478" y="1100120"/>
              <a:chExt cx="6352128" cy="5744762"/>
            </a:xfrm>
          </p:grpSpPr>
          <p:sp>
            <p:nvSpPr>
              <p:cNvPr id="45" name="Rovnoramenný trojúhelník 44"/>
              <p:cNvSpPr/>
              <p:nvPr/>
            </p:nvSpPr>
            <p:spPr>
              <a:xfrm>
                <a:off x="2483768" y="1268760"/>
                <a:ext cx="3600400" cy="3600400"/>
              </a:xfrm>
              <a:prstGeom prst="triangle">
                <a:avLst/>
              </a:prstGeom>
              <a:solidFill>
                <a:schemeClr val="bg2">
                  <a:lumMod val="20000"/>
                  <a:lumOff val="80000"/>
                </a:schemeClr>
              </a:solidFill>
              <a:ln w="12700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6" name="Přímá spojnice 45"/>
              <p:cNvCxnSpPr>
                <a:stCxn id="45" idx="5"/>
              </p:cNvCxnSpPr>
              <p:nvPr/>
            </p:nvCxnSpPr>
            <p:spPr>
              <a:xfrm flipV="1">
                <a:off x="5184068" y="2636912"/>
                <a:ext cx="900100" cy="432048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Přímá spojnice 46"/>
              <p:cNvCxnSpPr/>
              <p:nvPr/>
            </p:nvCxnSpPr>
            <p:spPr>
              <a:xfrm flipV="1">
                <a:off x="2467713" y="3196893"/>
                <a:ext cx="900100" cy="432048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8" name="Přímá spojnice 47"/>
              <p:cNvCxnSpPr/>
              <p:nvPr/>
            </p:nvCxnSpPr>
            <p:spPr>
              <a:xfrm flipV="1">
                <a:off x="2499631" y="2620829"/>
                <a:ext cx="144016" cy="1008112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Přímá spojnice 48"/>
              <p:cNvCxnSpPr/>
              <p:nvPr/>
            </p:nvCxnSpPr>
            <p:spPr>
              <a:xfrm>
                <a:off x="6084168" y="2636912"/>
                <a:ext cx="450050" cy="992029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Přímá spojnice 49"/>
              <p:cNvCxnSpPr/>
              <p:nvPr/>
            </p:nvCxnSpPr>
            <p:spPr>
              <a:xfrm flipV="1">
                <a:off x="3491880" y="4894669"/>
                <a:ext cx="366794" cy="134264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Přímá spojnice 50"/>
              <p:cNvCxnSpPr/>
              <p:nvPr/>
            </p:nvCxnSpPr>
            <p:spPr>
              <a:xfrm flipH="1" flipV="1">
                <a:off x="4758774" y="4894669"/>
                <a:ext cx="173266" cy="1342643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pic>
            <p:nvPicPr>
              <p:cNvPr id="52" name="Picture 3"/>
              <p:cNvPicPr>
                <a:picLocks noChangeAspect="1" noChangeArrowheads="1"/>
              </p:cNvPicPr>
              <p:nvPr/>
            </p:nvPicPr>
            <p:blipFill>
              <a:blip r:embed="rId24" cstate="print">
                <a:extLst>
                  <a:ext uri="{BEBA8EAE-BF5A-486C-A8C5-ECC9F3942E4B}">
                    <a14:imgProps xmlns:a14="http://schemas.microsoft.com/office/drawing/2010/main">
                      <a14:imgLayer r:embed="rId25">
                        <a14:imgEffect>
                          <a14:backgroundRemoval t="4615" b="94769" l="9538" r="89538"/>
                        </a14:imgEffect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6825010">
                <a:off x="6292020" y="2761647"/>
                <a:ext cx="1734586" cy="173458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53" name="Picture 3"/>
              <p:cNvPicPr>
                <a:picLocks noChangeAspect="1" noChangeArrowheads="1"/>
              </p:cNvPicPr>
              <p:nvPr/>
            </p:nvPicPr>
            <p:blipFill>
              <a:blip r:embed="rId26" cstate="print">
                <a:extLst>
                  <a:ext uri="{BEBA8EAE-BF5A-486C-A8C5-ECC9F3942E4B}">
                    <a14:imgProps xmlns:a14="http://schemas.microsoft.com/office/drawing/2010/main">
                      <a14:imgLayer r:embed="rId27">
                        <a14:imgEffect>
                          <a14:backgroundRemoval t="4615" b="94769" l="9538" r="89538"/>
                        </a14:imgEffect>
                        <a14:imgEffect>
                          <a14:saturation sat="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0785038" flipH="1">
                <a:off x="1674478" y="1100120"/>
                <a:ext cx="1822604" cy="173458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54" name="Picture 4"/>
              <p:cNvPicPr>
                <a:picLocks noChangeAspect="1" noChangeArrowheads="1"/>
              </p:cNvPicPr>
              <p:nvPr/>
            </p:nvPicPr>
            <p:blipFill>
              <a:blip r:embed="rId28" cstate="print">
                <a:extLst>
                  <a:ext uri="{BEBA8EAE-BF5A-486C-A8C5-ECC9F3942E4B}">
                    <a14:imgProps xmlns:a14="http://schemas.microsoft.com/office/drawing/2010/main">
                      <a14:imgLayer r:embed="rId29">
                        <a14:imgEffect>
                          <a14:backgroundRemoval t="4308" b="96000" l="9538" r="8953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18815174">
                <a:off x="4257522" y="5297070"/>
                <a:ext cx="1547812" cy="154781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55" name="Picture 4"/>
              <p:cNvPicPr>
                <a:picLocks noChangeAspect="1" noChangeArrowheads="1"/>
              </p:cNvPicPr>
              <p:nvPr/>
            </p:nvPicPr>
            <p:blipFill>
              <a:blip r:embed="rId30" cstate="print">
                <a:extLst>
                  <a:ext uri="{BEBA8EAE-BF5A-486C-A8C5-ECC9F3942E4B}">
                    <a14:imgProps xmlns:a14="http://schemas.microsoft.com/office/drawing/2010/main">
                      <a14:imgLayer r:embed="rId31">
                        <a14:imgEffect>
                          <a14:backgroundRemoval t="4308" b="96000" l="9538" r="8953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934501" flipH="1">
                <a:off x="2727495" y="5306459"/>
                <a:ext cx="1528767" cy="154781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44" name="TextovéPole 43"/>
            <p:cNvSpPr txBox="1"/>
            <p:nvPr/>
          </p:nvSpPr>
          <p:spPr>
            <a:xfrm>
              <a:off x="2380489" y="3117506"/>
              <a:ext cx="4153732" cy="10399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800" b="1" dirty="0" smtClean="0">
                  <a:latin typeface="Arial" pitchFamily="34" charset="0"/>
                  <a:cs typeface="Arial" pitchFamily="34" charset="0"/>
                </a:rPr>
                <a:t>POZOR!!!!</a:t>
              </a:r>
              <a:endParaRPr lang="cs-CZ" sz="800" b="1" dirty="0">
                <a:latin typeface="Arial" pitchFamily="34" charset="0"/>
                <a:cs typeface="Arial" pitchFamily="34" charset="0"/>
              </a:endParaRPr>
            </a:p>
          </p:txBody>
        </p:sp>
      </p:grp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532703"/>
            <a:ext cx="956627" cy="9566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0473" y="1714779"/>
            <a:ext cx="998538" cy="998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07503"/>
            <a:ext cx="1152128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37553"/>
            <a:ext cx="1079733" cy="10797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7162" y="4829107"/>
            <a:ext cx="1046636" cy="1046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379" y="5321243"/>
            <a:ext cx="940864" cy="940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273" y="836510"/>
            <a:ext cx="998538" cy="998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8425" y="5662685"/>
            <a:ext cx="864096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6" name="TextovéPole 65"/>
          <p:cNvSpPr txBox="1"/>
          <p:nvPr/>
        </p:nvSpPr>
        <p:spPr>
          <a:xfrm>
            <a:off x="199162" y="117204"/>
            <a:ext cx="82809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PŘIDĚL ZNAČKY MEZI KAMARÁDY. 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4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3884" y="3245600"/>
            <a:ext cx="985551" cy="985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7" name="Přímá spojnice 56"/>
          <p:cNvCxnSpPr/>
          <p:nvPr/>
        </p:nvCxnSpPr>
        <p:spPr>
          <a:xfrm>
            <a:off x="4596499" y="3290398"/>
            <a:ext cx="2420663" cy="1624639"/>
          </a:xfrm>
          <a:prstGeom prst="line">
            <a:avLst/>
          </a:prstGeom>
          <a:ln w="76200"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1288453" y="1360638"/>
            <a:ext cx="2607867" cy="1400592"/>
          </a:xfrm>
          <a:prstGeom prst="line">
            <a:avLst/>
          </a:prstGeom>
          <a:ln w="76200"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flipV="1">
            <a:off x="4575139" y="3631226"/>
            <a:ext cx="1765929" cy="641551"/>
          </a:xfrm>
          <a:prstGeom prst="line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1709421" y="4032217"/>
            <a:ext cx="1933944" cy="417834"/>
          </a:xfrm>
          <a:prstGeom prst="line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75" name="Přímá spojnice 74"/>
          <p:cNvCxnSpPr/>
          <p:nvPr/>
        </p:nvCxnSpPr>
        <p:spPr>
          <a:xfrm>
            <a:off x="4513148" y="5510654"/>
            <a:ext cx="1698533" cy="556289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 flipV="1">
            <a:off x="4352987" y="2524162"/>
            <a:ext cx="2070897" cy="2888055"/>
          </a:xfrm>
          <a:prstGeom prst="line">
            <a:avLst/>
          </a:prstGeom>
          <a:ln w="76200">
            <a:solidFill>
              <a:srgbClr val="FFC00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flipV="1">
            <a:off x="4689940" y="1011016"/>
            <a:ext cx="1963231" cy="52160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flipV="1">
            <a:off x="1765243" y="1571927"/>
            <a:ext cx="1886975" cy="95223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 flipV="1">
            <a:off x="1488679" y="2092032"/>
            <a:ext cx="2407641" cy="325410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1704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5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500"/>
                            </p:stCondLst>
                            <p:childTnLst>
                              <p:par>
                                <p:cTn id="33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1000"/>
                            </p:stCondLst>
                            <p:childTnLst>
                              <p:par>
                                <p:cTn id="37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3507" y="260648"/>
            <a:ext cx="82809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JEDNOU ZA NIMI PŘIJELY TETIČKY….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7" name="Skupina 26"/>
          <p:cNvGrpSpPr/>
          <p:nvPr/>
        </p:nvGrpSpPr>
        <p:grpSpPr>
          <a:xfrm>
            <a:off x="24969" y="1700808"/>
            <a:ext cx="5130339" cy="3847557"/>
            <a:chOff x="24969" y="1700808"/>
            <a:chExt cx="5130339" cy="3847557"/>
          </a:xfrm>
        </p:grpSpPr>
        <p:sp>
          <p:nvSpPr>
            <p:cNvPr id="2" name="Kosočtverec 1"/>
            <p:cNvSpPr/>
            <p:nvPr/>
          </p:nvSpPr>
          <p:spPr>
            <a:xfrm>
              <a:off x="1115616" y="1700808"/>
              <a:ext cx="2736304" cy="2808312"/>
            </a:xfrm>
            <a:prstGeom prst="diamond">
              <a:avLst/>
            </a:prstGeom>
            <a:solidFill>
              <a:srgbClr val="FFFF00"/>
            </a:solidFill>
            <a:ln w="2540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6" name="Skupina 25"/>
            <p:cNvGrpSpPr/>
            <p:nvPr/>
          </p:nvGrpSpPr>
          <p:grpSpPr>
            <a:xfrm>
              <a:off x="24969" y="2024725"/>
              <a:ext cx="5130339" cy="3523640"/>
              <a:chOff x="24969" y="2024725"/>
              <a:chExt cx="5130339" cy="3523640"/>
            </a:xfrm>
          </p:grpSpPr>
          <p:pic>
            <p:nvPicPr>
              <p:cNvPr id="32" name="Picture 6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backgroundRemoval t="5231" b="89231" l="0" r="98462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2152272" y="4291334"/>
                <a:ext cx="1429980" cy="12570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3078" name="Picture 6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5231" b="89231" l="0" r="98462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03479" y="4291333"/>
                <a:ext cx="1257031" cy="12570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25" name="Skupina 24"/>
              <p:cNvGrpSpPr/>
              <p:nvPr/>
            </p:nvGrpSpPr>
            <p:grpSpPr>
              <a:xfrm>
                <a:off x="24969" y="2024725"/>
                <a:ext cx="5130339" cy="1874992"/>
                <a:chOff x="24969" y="2024725"/>
                <a:chExt cx="5130339" cy="1874992"/>
              </a:xfrm>
            </p:grpSpPr>
            <p:cxnSp>
              <p:nvCxnSpPr>
                <p:cNvPr id="9" name="Přímá spojnice 8"/>
                <p:cNvCxnSpPr/>
                <p:nvPr/>
              </p:nvCxnSpPr>
              <p:spPr>
                <a:xfrm flipH="1">
                  <a:off x="1148436" y="3351487"/>
                  <a:ext cx="320852" cy="548230"/>
                </a:xfrm>
                <a:prstGeom prst="line">
                  <a:avLst/>
                </a:prstGeom>
                <a:ln w="762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" name="Přímá spojnice 10"/>
                <p:cNvCxnSpPr/>
                <p:nvPr/>
              </p:nvCxnSpPr>
              <p:spPr>
                <a:xfrm>
                  <a:off x="670583" y="3448715"/>
                  <a:ext cx="445033" cy="450776"/>
                </a:xfrm>
                <a:prstGeom prst="line">
                  <a:avLst/>
                </a:prstGeom>
                <a:ln w="762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pic>
              <p:nvPicPr>
                <p:cNvPr id="16" name="Picture 4"/>
                <p:cNvPicPr>
                  <a:picLocks noChangeAspect="1" noChangeArrowheads="1"/>
                </p:cNvPicPr>
                <p:nvPr/>
              </p:nvPicPr>
              <p:blipFill>
                <a:blip r:embed="rId6" cstate="print">
                  <a:extLst>
                    <a:ext uri="{BEBA8EAE-BF5A-486C-A8C5-ECC9F3942E4B}">
                      <a14:imgProps xmlns:a14="http://schemas.microsoft.com/office/drawing/2010/main">
                        <a14:imgLayer r:embed="rId7">
                          <a14:imgEffect>
                            <a14:backgroundRemoval t="21231" b="77231" l="0" r="99385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2468750">
                  <a:off x="24969" y="2964533"/>
                  <a:ext cx="905396" cy="77390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grpSp>
              <p:nvGrpSpPr>
                <p:cNvPr id="23" name="Skupina 22"/>
                <p:cNvGrpSpPr/>
                <p:nvPr/>
              </p:nvGrpSpPr>
              <p:grpSpPr>
                <a:xfrm>
                  <a:off x="3629403" y="2024725"/>
                  <a:ext cx="1525905" cy="1722366"/>
                  <a:chOff x="3629403" y="2024725"/>
                  <a:chExt cx="1525905" cy="1722366"/>
                </a:xfrm>
              </p:grpSpPr>
              <p:grpSp>
                <p:nvGrpSpPr>
                  <p:cNvPr id="21" name="Skupina 20"/>
                  <p:cNvGrpSpPr/>
                  <p:nvPr/>
                </p:nvGrpSpPr>
                <p:grpSpPr>
                  <a:xfrm>
                    <a:off x="3629403" y="2468648"/>
                    <a:ext cx="1041519" cy="1278443"/>
                    <a:chOff x="3629403" y="2468648"/>
                    <a:chExt cx="1041519" cy="1278443"/>
                  </a:xfrm>
                </p:grpSpPr>
                <p:cxnSp>
                  <p:nvCxnSpPr>
                    <p:cNvPr id="14" name="Přímá spojnice 13"/>
                    <p:cNvCxnSpPr/>
                    <p:nvPr/>
                  </p:nvCxnSpPr>
                  <p:spPr>
                    <a:xfrm flipV="1">
                      <a:off x="4061450" y="3104964"/>
                      <a:ext cx="12986" cy="642127"/>
                    </a:xfrm>
                    <a:prstGeom prst="line">
                      <a:avLst/>
                    </a:prstGeom>
                    <a:ln w="762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pic>
                  <p:nvPicPr>
                    <p:cNvPr id="3076" name="Picture 4"/>
                    <p:cNvPicPr>
                      <a:picLocks noChangeAspect="1" noChangeArrowheads="1"/>
                    </p:cNvPicPr>
                    <p:nvPr/>
                  </p:nvPicPr>
                  <p:blipFill>
                    <a:blip r:embed="rId8" cstate="print">
                      <a:extLst>
                        <a:ext uri="{BEBA8EAE-BF5A-486C-A8C5-ECC9F3942E4B}">
                          <a14:imgProps xmlns:a14="http://schemas.microsoft.com/office/drawing/2010/main">
                            <a14:imgLayer r:embed="rId9">
                              <a14:imgEffect>
                                <a14:backgroundRemoval t="21231" b="77231" l="0" r="99385"/>
                              </a14:imgEffect>
                            </a14:imgLayer>
                          </a14:imgProps>
                        </a:ex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:blipFill>
                  <p:spPr bwMode="auto">
                    <a:xfrm rot="17654612" flipH="1">
                      <a:off x="3855923" y="2509740"/>
                      <a:ext cx="856091" cy="77390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miter lim="800000"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</p:pic>
                <p:cxnSp>
                  <p:nvCxnSpPr>
                    <p:cNvPr id="8" name="Přímá spojnice 7"/>
                    <p:cNvCxnSpPr/>
                    <p:nvPr/>
                  </p:nvCxnSpPr>
                  <p:spPr>
                    <a:xfrm>
                      <a:off x="3629403" y="3296315"/>
                      <a:ext cx="445033" cy="450776"/>
                    </a:xfrm>
                    <a:prstGeom prst="line">
                      <a:avLst/>
                    </a:prstGeom>
                    <a:ln w="762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  <p:pic>
                <p:nvPicPr>
                  <p:cNvPr id="3075" name="Picture 3"/>
                  <p:cNvPicPr>
                    <a:picLocks noChangeAspect="1" noChangeArrowheads="1"/>
                  </p:cNvPicPr>
                  <p:nvPr/>
                </p:nvPicPr>
                <p:blipFill>
                  <a:blip r:embed="rId10">
                    <a:extLst>
                      <a:ext uri="{BEBA8EAE-BF5A-486C-A8C5-ECC9F3942E4B}">
                        <a14:imgProps xmlns:a14="http://schemas.microsoft.com/office/drawing/2010/main">
                          <a14:imgLayer r:embed="rId11">
                            <a14:imgEffect>
                              <a14:backgroundRemoval t="0" b="100000" l="19077" r="79077"/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rot="20284530">
                    <a:off x="3680300" y="2024725"/>
                    <a:ext cx="1475008" cy="1475008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</p:pic>
            </p:grpSp>
          </p:grpSp>
        </p:grpSp>
      </p:grpSp>
      <p:sp>
        <p:nvSpPr>
          <p:cNvPr id="28" name="TextovéPole 27"/>
          <p:cNvSpPr txBox="1"/>
          <p:nvPr/>
        </p:nvSpPr>
        <p:spPr>
          <a:xfrm>
            <a:off x="1243284" y="5363699"/>
            <a:ext cx="24809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ANEŽKA</a:t>
            </a:r>
            <a:endParaRPr lang="cs-CZ" dirty="0"/>
          </a:p>
        </p:txBody>
      </p:sp>
      <p:grpSp>
        <p:nvGrpSpPr>
          <p:cNvPr id="34" name="Skupina 33"/>
          <p:cNvGrpSpPr/>
          <p:nvPr/>
        </p:nvGrpSpPr>
        <p:grpSpPr>
          <a:xfrm>
            <a:off x="4641864" y="2420888"/>
            <a:ext cx="3026480" cy="4145684"/>
            <a:chOff x="4641864" y="2420888"/>
            <a:chExt cx="3026480" cy="4145684"/>
          </a:xfrm>
        </p:grpSpPr>
        <p:sp>
          <p:nvSpPr>
            <p:cNvPr id="5" name="Šestiúhelník 4"/>
            <p:cNvSpPr/>
            <p:nvPr/>
          </p:nvSpPr>
          <p:spPr>
            <a:xfrm>
              <a:off x="4932040" y="2420888"/>
              <a:ext cx="2736304" cy="2592288"/>
            </a:xfrm>
            <a:prstGeom prst="hexagon">
              <a:avLst/>
            </a:prstGeom>
            <a:solidFill>
              <a:srgbClr val="FF0000"/>
            </a:solidFill>
            <a:ln w="254000">
              <a:solidFill>
                <a:srgbClr val="FFFFFF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377342" y="3255367"/>
              <a:ext cx="1872208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54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STOP</a:t>
              </a:r>
              <a:endParaRPr lang="cs-CZ" sz="5400" dirty="0"/>
            </a:p>
          </p:txBody>
        </p:sp>
        <p:grpSp>
          <p:nvGrpSpPr>
            <p:cNvPr id="31" name="Skupina 30"/>
            <p:cNvGrpSpPr/>
            <p:nvPr/>
          </p:nvGrpSpPr>
          <p:grpSpPr>
            <a:xfrm>
              <a:off x="4641864" y="3717032"/>
              <a:ext cx="2810456" cy="2849540"/>
              <a:chOff x="4641864" y="3717032"/>
              <a:chExt cx="2810456" cy="2849540"/>
            </a:xfrm>
          </p:grpSpPr>
          <p:pic>
            <p:nvPicPr>
              <p:cNvPr id="3079" name="Picture 7"/>
              <p:cNvPicPr>
                <a:picLocks noChangeAspect="1" noChangeArrowheads="1"/>
              </p:cNvPicPr>
              <p:nvPr/>
            </p:nvPicPr>
            <p:blipFill rotWithShape="1">
              <a:blip r:embed="rId12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33231" b="99385" l="4308" r="7015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32805"/>
              <a:stretch/>
            </p:blipFill>
            <p:spPr bwMode="auto">
              <a:xfrm flipH="1">
                <a:off x="4932039" y="5013176"/>
                <a:ext cx="2036867" cy="136815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30" name="Skupina 29"/>
              <p:cNvGrpSpPr/>
              <p:nvPr/>
            </p:nvGrpSpPr>
            <p:grpSpPr>
              <a:xfrm>
                <a:off x="4810633" y="3717032"/>
                <a:ext cx="2641687" cy="2064610"/>
                <a:chOff x="4810633" y="3717032"/>
                <a:chExt cx="2641687" cy="2064610"/>
              </a:xfrm>
            </p:grpSpPr>
            <p:cxnSp>
              <p:nvCxnSpPr>
                <p:cNvPr id="24" name="Přímá spojnice 23"/>
                <p:cNvCxnSpPr/>
                <p:nvPr/>
              </p:nvCxnSpPr>
              <p:spPr>
                <a:xfrm flipH="1" flipV="1">
                  <a:off x="5461088" y="4302902"/>
                  <a:ext cx="239532" cy="326471"/>
                </a:xfrm>
                <a:prstGeom prst="line">
                  <a:avLst/>
                </a:prstGeom>
                <a:ln w="762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" name="Přímá spojnice 17"/>
                <p:cNvCxnSpPr/>
                <p:nvPr/>
              </p:nvCxnSpPr>
              <p:spPr>
                <a:xfrm flipH="1">
                  <a:off x="6735622" y="3940743"/>
                  <a:ext cx="716698" cy="555811"/>
                </a:xfrm>
                <a:prstGeom prst="line">
                  <a:avLst/>
                </a:prstGeom>
                <a:ln w="762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0" name="Přímá spojnice 19"/>
                <p:cNvCxnSpPr/>
                <p:nvPr/>
              </p:nvCxnSpPr>
              <p:spPr>
                <a:xfrm flipH="1">
                  <a:off x="5864763" y="4504639"/>
                  <a:ext cx="870858" cy="249468"/>
                </a:xfrm>
                <a:prstGeom prst="line">
                  <a:avLst/>
                </a:prstGeom>
                <a:ln w="762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2" name="Přímá spojnice 21"/>
                <p:cNvCxnSpPr/>
                <p:nvPr/>
              </p:nvCxnSpPr>
              <p:spPr>
                <a:xfrm>
                  <a:off x="5008998" y="3717032"/>
                  <a:ext cx="452090" cy="601240"/>
                </a:xfrm>
                <a:prstGeom prst="line">
                  <a:avLst/>
                </a:prstGeom>
                <a:ln w="762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pic>
              <p:nvPicPr>
                <p:cNvPr id="3077" name="Picture 5"/>
                <p:cNvPicPr>
                  <a:picLocks noChangeAspect="1" noChangeArrowheads="1"/>
                </p:cNvPicPr>
                <p:nvPr/>
              </p:nvPicPr>
              <p:blipFill>
                <a:blip r:embed="rId14">
                  <a:extLst>
                    <a:ext uri="{BEBA8EAE-BF5A-486C-A8C5-ECC9F3942E4B}">
                      <a14:imgProps xmlns:a14="http://schemas.microsoft.com/office/drawing/2010/main">
                        <a14:imgLayer r:embed="rId15">
                          <a14:imgEffect>
                            <a14:backgroundRemoval t="3077" b="96308" l="9231" r="9415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11411162">
                  <a:off x="4810633" y="4427349"/>
                  <a:ext cx="1354293" cy="135429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  <p:sp>
            <p:nvSpPr>
              <p:cNvPr id="35" name="TextovéPole 34"/>
              <p:cNvSpPr txBox="1"/>
              <p:nvPr/>
            </p:nvSpPr>
            <p:spPr>
              <a:xfrm>
                <a:off x="4641864" y="6197240"/>
                <a:ext cx="248096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/>
                  <a:t>SABINA</a:t>
                </a:r>
                <a:endParaRPr lang="cs-CZ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03406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3507" y="260648"/>
            <a:ext cx="8280921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… A MILÉ NETEŘE A SYNOVCE SI VYZKOUŠELY.</a:t>
            </a:r>
          </a:p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ZKUS TO TAKÉ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(KLIKNI NA DOPRAVNÍ ZNAČKU)</a:t>
            </a:r>
            <a:endParaRPr lang="cs-CZ" sz="2000" b="1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4421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6677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805301"/>
            <a:ext cx="78105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POKUS SE UMÍSTIT DOPRAVNÍ ZNAČKY, </a:t>
            </a:r>
          </a:p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TAK ABY SE RODIČE DOVEZLI DAVIDA DO ŠKOLY CO NEJRYCHLEJI.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7" name="Skupina 26"/>
          <p:cNvGrpSpPr/>
          <p:nvPr/>
        </p:nvGrpSpPr>
        <p:grpSpPr>
          <a:xfrm>
            <a:off x="457023" y="332656"/>
            <a:ext cx="3433297" cy="2443401"/>
            <a:chOff x="24969" y="1700808"/>
            <a:chExt cx="5130339" cy="3847557"/>
          </a:xfrm>
        </p:grpSpPr>
        <p:sp>
          <p:nvSpPr>
            <p:cNvPr id="28" name="Kosočtverec 27"/>
            <p:cNvSpPr/>
            <p:nvPr/>
          </p:nvSpPr>
          <p:spPr>
            <a:xfrm>
              <a:off x="1115616" y="1700808"/>
              <a:ext cx="2736304" cy="2808312"/>
            </a:xfrm>
            <a:prstGeom prst="diamond">
              <a:avLst/>
            </a:prstGeom>
            <a:solidFill>
              <a:srgbClr val="FFFF00"/>
            </a:solidFill>
            <a:ln w="2540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9" name="Skupina 28"/>
            <p:cNvGrpSpPr/>
            <p:nvPr/>
          </p:nvGrpSpPr>
          <p:grpSpPr>
            <a:xfrm>
              <a:off x="24969" y="2024725"/>
              <a:ext cx="5130339" cy="3523640"/>
              <a:chOff x="24969" y="2024725"/>
              <a:chExt cx="5130339" cy="3523640"/>
            </a:xfrm>
          </p:grpSpPr>
          <p:pic>
            <p:nvPicPr>
              <p:cNvPr id="30" name="Picture 6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backgroundRemoval t="5231" b="89231" l="0" r="98462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2152272" y="4291334"/>
                <a:ext cx="1429980" cy="12570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31" name="Picture 6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5231" b="89231" l="0" r="98462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03479" y="4291333"/>
                <a:ext cx="1257031" cy="125703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32" name="Skupina 31"/>
              <p:cNvGrpSpPr/>
              <p:nvPr/>
            </p:nvGrpSpPr>
            <p:grpSpPr>
              <a:xfrm>
                <a:off x="24969" y="2024725"/>
                <a:ext cx="5130339" cy="1874992"/>
                <a:chOff x="24969" y="2024725"/>
                <a:chExt cx="5130339" cy="1874992"/>
              </a:xfrm>
            </p:grpSpPr>
            <p:cxnSp>
              <p:nvCxnSpPr>
                <p:cNvPr id="33" name="Přímá spojnice 32"/>
                <p:cNvCxnSpPr/>
                <p:nvPr/>
              </p:nvCxnSpPr>
              <p:spPr>
                <a:xfrm flipH="1">
                  <a:off x="1148436" y="3351487"/>
                  <a:ext cx="320852" cy="548230"/>
                </a:xfrm>
                <a:prstGeom prst="line">
                  <a:avLst/>
                </a:prstGeom>
                <a:ln w="762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4" name="Přímá spojnice 33"/>
                <p:cNvCxnSpPr/>
                <p:nvPr/>
              </p:nvCxnSpPr>
              <p:spPr>
                <a:xfrm>
                  <a:off x="670583" y="3448715"/>
                  <a:ext cx="445033" cy="450776"/>
                </a:xfrm>
                <a:prstGeom prst="line">
                  <a:avLst/>
                </a:prstGeom>
                <a:ln w="762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pic>
              <p:nvPicPr>
                <p:cNvPr id="35" name="Picture 4"/>
                <p:cNvPicPr>
                  <a:picLocks noChangeAspect="1" noChangeArrowheads="1"/>
                </p:cNvPicPr>
                <p:nvPr/>
              </p:nvPicPr>
              <p:blipFill>
                <a:blip r:embed="rId6" cstate="print">
                  <a:extLst>
                    <a:ext uri="{BEBA8EAE-BF5A-486C-A8C5-ECC9F3942E4B}">
                      <a14:imgProps xmlns:a14="http://schemas.microsoft.com/office/drawing/2010/main">
                        <a14:imgLayer r:embed="rId7">
                          <a14:imgEffect>
                            <a14:backgroundRemoval t="21231" b="77231" l="0" r="99385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2468750">
                  <a:off x="24969" y="2964533"/>
                  <a:ext cx="905396" cy="773907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grpSp>
              <p:nvGrpSpPr>
                <p:cNvPr id="36" name="Skupina 35"/>
                <p:cNvGrpSpPr/>
                <p:nvPr/>
              </p:nvGrpSpPr>
              <p:grpSpPr>
                <a:xfrm>
                  <a:off x="3629403" y="2024725"/>
                  <a:ext cx="1525905" cy="1722366"/>
                  <a:chOff x="3629403" y="2024725"/>
                  <a:chExt cx="1525905" cy="1722366"/>
                </a:xfrm>
              </p:grpSpPr>
              <p:grpSp>
                <p:nvGrpSpPr>
                  <p:cNvPr id="37" name="Skupina 36"/>
                  <p:cNvGrpSpPr/>
                  <p:nvPr/>
                </p:nvGrpSpPr>
                <p:grpSpPr>
                  <a:xfrm>
                    <a:off x="3629403" y="2468648"/>
                    <a:ext cx="1041519" cy="1278443"/>
                    <a:chOff x="3629403" y="2468648"/>
                    <a:chExt cx="1041519" cy="1278443"/>
                  </a:xfrm>
                </p:grpSpPr>
                <p:cxnSp>
                  <p:nvCxnSpPr>
                    <p:cNvPr id="39" name="Přímá spojnice 38"/>
                    <p:cNvCxnSpPr/>
                    <p:nvPr/>
                  </p:nvCxnSpPr>
                  <p:spPr>
                    <a:xfrm flipV="1">
                      <a:off x="4061450" y="3104964"/>
                      <a:ext cx="12986" cy="642127"/>
                    </a:xfrm>
                    <a:prstGeom prst="line">
                      <a:avLst/>
                    </a:prstGeom>
                    <a:ln w="762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pic>
                  <p:nvPicPr>
                    <p:cNvPr id="40" name="Picture 4"/>
                    <p:cNvPicPr>
                      <a:picLocks noChangeAspect="1" noChangeArrowheads="1"/>
                    </p:cNvPicPr>
                    <p:nvPr/>
                  </p:nvPicPr>
                  <p:blipFill>
                    <a:blip r:embed="rId8" cstate="print">
                      <a:extLst>
                        <a:ext uri="{BEBA8EAE-BF5A-486C-A8C5-ECC9F3942E4B}">
                          <a14:imgProps xmlns:a14="http://schemas.microsoft.com/office/drawing/2010/main">
                            <a14:imgLayer r:embed="rId9">
                              <a14:imgEffect>
                                <a14:backgroundRemoval t="21231" b="77231" l="0" r="99385"/>
                              </a14:imgEffect>
                            </a14:imgLayer>
                          </a14:imgProps>
                        </a:ext>
                        <a:ext uri="{28A0092B-C50C-407E-A947-70E740481C1C}">
                          <a14:useLocalDpi xmlns:a14="http://schemas.microsoft.com/office/drawing/2010/main" val="0"/>
                        </a:ext>
                      </a:extLst>
                    </a:blip>
                    <a:srcRect/>
                    <a:stretch>
                      <a:fillRect/>
                    </a:stretch>
                  </p:blipFill>
                  <p:spPr bwMode="auto">
                    <a:xfrm rot="17654612" flipH="1">
                      <a:off x="3855923" y="2509740"/>
                      <a:ext cx="856091" cy="77390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ffectLst/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chemeClr val="accent1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chemeClr val="tx1"/>
                          </a:solidFill>
                          <a:miter lim="800000"/>
                          <a:headEnd/>
                          <a:tailEnd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</p:pic>
                <p:cxnSp>
                  <p:nvCxnSpPr>
                    <p:cNvPr id="41" name="Přímá spojnice 40"/>
                    <p:cNvCxnSpPr/>
                    <p:nvPr/>
                  </p:nvCxnSpPr>
                  <p:spPr>
                    <a:xfrm>
                      <a:off x="3629403" y="3296315"/>
                      <a:ext cx="445033" cy="450776"/>
                    </a:xfrm>
                    <a:prstGeom prst="line">
                      <a:avLst/>
                    </a:prstGeom>
                    <a:ln w="76200">
                      <a:solidFill>
                        <a:schemeClr val="tx1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  <p:pic>
                <p:nvPicPr>
                  <p:cNvPr id="38" name="Picture 3"/>
                  <p:cNvPicPr>
                    <a:picLocks noChangeAspect="1" noChangeArrowheads="1"/>
                  </p:cNvPicPr>
                  <p:nvPr/>
                </p:nvPicPr>
                <p:blipFill>
                  <a:blip r:embed="rId10" cstate="print">
                    <a:extLst>
                      <a:ext uri="{BEBA8EAE-BF5A-486C-A8C5-ECC9F3942E4B}">
                        <a14:imgProps xmlns:a14="http://schemas.microsoft.com/office/drawing/2010/main">
                          <a14:imgLayer r:embed="rId11">
                            <a14:imgEffect>
                              <a14:backgroundRemoval t="0" b="100000" l="19077" r="79077"/>
                            </a14:imgEffect>
                          </a14:imgLayer>
                        </a14:imgProps>
                      </a:ex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srcRect/>
                  <a:stretch>
                    <a:fillRect/>
                  </a:stretch>
                </p:blipFill>
                <p:spPr bwMode="auto">
                  <a:xfrm rot="20284530">
                    <a:off x="3680300" y="2024725"/>
                    <a:ext cx="1475008" cy="1475008"/>
                  </a:xfrm>
                  <a:prstGeom prst="rect">
                    <a:avLst/>
                  </a:prstGeom>
                  <a:noFill/>
                  <a:ln>
                    <a:noFill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chemeClr val="accent1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miter lim="800000"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</p:pic>
            </p:grpSp>
          </p:grpSp>
        </p:grpSp>
      </p:grpSp>
      <p:sp>
        <p:nvSpPr>
          <p:cNvPr id="42" name="TextovéPole 41"/>
          <p:cNvSpPr txBox="1"/>
          <p:nvPr/>
        </p:nvSpPr>
        <p:spPr>
          <a:xfrm>
            <a:off x="915804" y="2591391"/>
            <a:ext cx="24809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ANEŽKA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630506" y="387949"/>
            <a:ext cx="50800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ÚKOL TETIČKY ANEŽKY</a:t>
            </a:r>
            <a:endParaRPr lang="cs-CZ" sz="2000" b="1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3238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3" name="Skupina 52"/>
          <p:cNvGrpSpPr/>
          <p:nvPr/>
        </p:nvGrpSpPr>
        <p:grpSpPr>
          <a:xfrm>
            <a:off x="62298" y="530768"/>
            <a:ext cx="8902190" cy="6327232"/>
            <a:chOff x="62298" y="530768"/>
            <a:chExt cx="8902190" cy="6327232"/>
          </a:xfrm>
        </p:grpSpPr>
        <p:sp>
          <p:nvSpPr>
            <p:cNvPr id="67" name="Obdélník 66"/>
            <p:cNvSpPr/>
            <p:nvPr/>
          </p:nvSpPr>
          <p:spPr>
            <a:xfrm rot="5400000">
              <a:off x="4177976" y="-1910814"/>
              <a:ext cx="670833" cy="890219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2123728" y="530768"/>
              <a:ext cx="792088" cy="632723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Obdélník 65"/>
            <p:cNvSpPr/>
            <p:nvPr/>
          </p:nvSpPr>
          <p:spPr>
            <a:xfrm>
              <a:off x="6300192" y="531548"/>
              <a:ext cx="864096" cy="632645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9" name="Obdélník 68"/>
          <p:cNvSpPr/>
          <p:nvPr/>
        </p:nvSpPr>
        <p:spPr>
          <a:xfrm rot="5400000">
            <a:off x="4213845" y="1828839"/>
            <a:ext cx="788316" cy="889922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23528" y="2985136"/>
            <a:ext cx="1656184" cy="2844676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78297" y="459932"/>
            <a:ext cx="1755219" cy="1655909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3071140" y="2995165"/>
            <a:ext cx="3121040" cy="2805133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258019" y="2985135"/>
            <a:ext cx="1656184" cy="2870937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3023828" y="520385"/>
            <a:ext cx="3168352" cy="1595457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7276441" y="479891"/>
            <a:ext cx="1439259" cy="1635951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9197" y="314768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4227" y="873075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2726" y="1484784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3042" y="2601267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2725" y="2029085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9197" y="3140968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64" y="262121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645" y="4455294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5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9919" y="5161011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6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3063" y="5913636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7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64" y="963433"/>
            <a:ext cx="468000" cy="46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8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64" y="1688336"/>
            <a:ext cx="468000" cy="46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0059" y="3791109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64" y="3572968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64" y="4181731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8" name="Zkosené hrany 47"/>
          <p:cNvSpPr/>
          <p:nvPr/>
        </p:nvSpPr>
        <p:spPr>
          <a:xfrm>
            <a:off x="971600" y="3356968"/>
            <a:ext cx="1008112" cy="1942147"/>
          </a:xfrm>
          <a:prstGeom prst="bevel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1" name="Skupina 60"/>
          <p:cNvGrpSpPr/>
          <p:nvPr/>
        </p:nvGrpSpPr>
        <p:grpSpPr>
          <a:xfrm>
            <a:off x="2178319" y="3820657"/>
            <a:ext cx="697129" cy="738939"/>
            <a:chOff x="2177740" y="3847953"/>
            <a:chExt cx="697129" cy="738939"/>
          </a:xfrm>
        </p:grpSpPr>
        <p:sp>
          <p:nvSpPr>
            <p:cNvPr id="72" name="Obdélník 71"/>
            <p:cNvSpPr/>
            <p:nvPr/>
          </p:nvSpPr>
          <p:spPr>
            <a:xfrm rot="5400000">
              <a:off x="1862270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Obdélník 72"/>
            <p:cNvSpPr/>
            <p:nvPr/>
          </p:nvSpPr>
          <p:spPr>
            <a:xfrm rot="5400000">
              <a:off x="2058646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Obdélník 73"/>
            <p:cNvSpPr/>
            <p:nvPr/>
          </p:nvSpPr>
          <p:spPr>
            <a:xfrm rot="5400000">
              <a:off x="2255022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Obdélník 74"/>
            <p:cNvSpPr/>
            <p:nvPr/>
          </p:nvSpPr>
          <p:spPr>
            <a:xfrm rot="5400000">
              <a:off x="2451399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3" name="Skupina 82"/>
          <p:cNvGrpSpPr/>
          <p:nvPr/>
        </p:nvGrpSpPr>
        <p:grpSpPr>
          <a:xfrm rot="5400000">
            <a:off x="4259439" y="2170811"/>
            <a:ext cx="697129" cy="738939"/>
            <a:chOff x="2177740" y="3847953"/>
            <a:chExt cx="697129" cy="738939"/>
          </a:xfrm>
        </p:grpSpPr>
        <p:sp>
          <p:nvSpPr>
            <p:cNvPr id="84" name="Obdélník 83"/>
            <p:cNvSpPr/>
            <p:nvPr/>
          </p:nvSpPr>
          <p:spPr>
            <a:xfrm rot="5400000">
              <a:off x="1862270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Obdélník 84"/>
            <p:cNvSpPr/>
            <p:nvPr/>
          </p:nvSpPr>
          <p:spPr>
            <a:xfrm rot="5400000">
              <a:off x="2058646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Obdélník 85"/>
            <p:cNvSpPr/>
            <p:nvPr/>
          </p:nvSpPr>
          <p:spPr>
            <a:xfrm rot="5400000">
              <a:off x="2255022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Obdélník 86"/>
            <p:cNvSpPr/>
            <p:nvPr/>
          </p:nvSpPr>
          <p:spPr>
            <a:xfrm rot="5400000">
              <a:off x="2451399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8" name="Skupina 87"/>
          <p:cNvGrpSpPr/>
          <p:nvPr/>
        </p:nvGrpSpPr>
        <p:grpSpPr>
          <a:xfrm>
            <a:off x="2178529" y="1128478"/>
            <a:ext cx="697129" cy="738939"/>
            <a:chOff x="2177740" y="3847953"/>
            <a:chExt cx="697129" cy="738939"/>
          </a:xfrm>
        </p:grpSpPr>
        <p:sp>
          <p:nvSpPr>
            <p:cNvPr id="89" name="Obdélník 88"/>
            <p:cNvSpPr/>
            <p:nvPr/>
          </p:nvSpPr>
          <p:spPr>
            <a:xfrm rot="5400000">
              <a:off x="1862270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Obdélník 89"/>
            <p:cNvSpPr/>
            <p:nvPr/>
          </p:nvSpPr>
          <p:spPr>
            <a:xfrm rot="5400000">
              <a:off x="2058646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Obdélník 90"/>
            <p:cNvSpPr/>
            <p:nvPr/>
          </p:nvSpPr>
          <p:spPr>
            <a:xfrm rot="5400000">
              <a:off x="2255022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Obdélník 91"/>
            <p:cNvSpPr/>
            <p:nvPr/>
          </p:nvSpPr>
          <p:spPr>
            <a:xfrm rot="5400000">
              <a:off x="2451399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3" name="Skupina 92"/>
          <p:cNvGrpSpPr/>
          <p:nvPr/>
        </p:nvGrpSpPr>
        <p:grpSpPr>
          <a:xfrm>
            <a:off x="6383675" y="3931398"/>
            <a:ext cx="697129" cy="738939"/>
            <a:chOff x="2177740" y="3847953"/>
            <a:chExt cx="697129" cy="738939"/>
          </a:xfrm>
        </p:grpSpPr>
        <p:sp>
          <p:nvSpPr>
            <p:cNvPr id="94" name="Obdélník 93"/>
            <p:cNvSpPr/>
            <p:nvPr/>
          </p:nvSpPr>
          <p:spPr>
            <a:xfrm rot="5400000">
              <a:off x="1862270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Obdélník 94"/>
            <p:cNvSpPr/>
            <p:nvPr/>
          </p:nvSpPr>
          <p:spPr>
            <a:xfrm rot="5400000">
              <a:off x="2058646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Obdélník 95"/>
            <p:cNvSpPr/>
            <p:nvPr/>
          </p:nvSpPr>
          <p:spPr>
            <a:xfrm rot="5400000">
              <a:off x="2255022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7" name="Obdélník 96"/>
            <p:cNvSpPr/>
            <p:nvPr/>
          </p:nvSpPr>
          <p:spPr>
            <a:xfrm rot="5400000">
              <a:off x="2451399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8" name="Skupina 97"/>
          <p:cNvGrpSpPr/>
          <p:nvPr/>
        </p:nvGrpSpPr>
        <p:grpSpPr>
          <a:xfrm>
            <a:off x="6383675" y="1128479"/>
            <a:ext cx="697129" cy="738939"/>
            <a:chOff x="2177740" y="3847953"/>
            <a:chExt cx="697129" cy="738939"/>
          </a:xfrm>
        </p:grpSpPr>
        <p:sp>
          <p:nvSpPr>
            <p:cNvPr id="99" name="Obdélník 98"/>
            <p:cNvSpPr/>
            <p:nvPr/>
          </p:nvSpPr>
          <p:spPr>
            <a:xfrm rot="5400000">
              <a:off x="1862270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Obdélník 99"/>
            <p:cNvSpPr/>
            <p:nvPr/>
          </p:nvSpPr>
          <p:spPr>
            <a:xfrm rot="5400000">
              <a:off x="2058646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Obdélník 100"/>
            <p:cNvSpPr/>
            <p:nvPr/>
          </p:nvSpPr>
          <p:spPr>
            <a:xfrm rot="5400000">
              <a:off x="2255022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Obdélník 101"/>
            <p:cNvSpPr/>
            <p:nvPr/>
          </p:nvSpPr>
          <p:spPr>
            <a:xfrm rot="5400000">
              <a:off x="2451399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28" y="2318453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28" y="2995165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3" name="TextovéPole 62"/>
          <p:cNvSpPr txBox="1"/>
          <p:nvPr/>
        </p:nvSpPr>
        <p:spPr>
          <a:xfrm rot="16200000">
            <a:off x="971600" y="4117939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ŠKOLA</a:t>
            </a:r>
            <a:endParaRPr lang="cs-CZ" dirty="0"/>
          </a:p>
        </p:txBody>
      </p:sp>
      <p:grpSp>
        <p:nvGrpSpPr>
          <p:cNvPr id="2049" name="Skupina 2048"/>
          <p:cNvGrpSpPr/>
          <p:nvPr/>
        </p:nvGrpSpPr>
        <p:grpSpPr>
          <a:xfrm>
            <a:off x="7276441" y="778011"/>
            <a:ext cx="543750" cy="954016"/>
            <a:chOff x="7276441" y="778011"/>
            <a:chExt cx="543750" cy="954016"/>
          </a:xfrm>
        </p:grpSpPr>
        <p:sp>
          <p:nvSpPr>
            <p:cNvPr id="2048" name="Zkosené hrany 2047"/>
            <p:cNvSpPr/>
            <p:nvPr/>
          </p:nvSpPr>
          <p:spPr>
            <a:xfrm>
              <a:off x="7276441" y="778011"/>
              <a:ext cx="543750" cy="954016"/>
            </a:xfrm>
            <a:prstGeom prst="bevel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TextovéPole 106"/>
            <p:cNvSpPr txBox="1"/>
            <p:nvPr/>
          </p:nvSpPr>
          <p:spPr>
            <a:xfrm rot="5400000">
              <a:off x="7136000" y="1091357"/>
              <a:ext cx="824631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DAVID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683632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231109" y="811690"/>
            <a:ext cx="2452107" cy="3168352"/>
            <a:chOff x="4641864" y="2420888"/>
            <a:chExt cx="3026480" cy="4145684"/>
          </a:xfrm>
        </p:grpSpPr>
        <p:sp>
          <p:nvSpPr>
            <p:cNvPr id="3" name="Šestiúhelník 2"/>
            <p:cNvSpPr/>
            <p:nvPr/>
          </p:nvSpPr>
          <p:spPr>
            <a:xfrm>
              <a:off x="4932040" y="2420888"/>
              <a:ext cx="2736304" cy="2592288"/>
            </a:xfrm>
            <a:prstGeom prst="hexagon">
              <a:avLst/>
            </a:prstGeom>
            <a:solidFill>
              <a:srgbClr val="FF0000"/>
            </a:solidFill>
            <a:ln w="254000">
              <a:solidFill>
                <a:srgbClr val="FFFFFF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5377342" y="3255367"/>
              <a:ext cx="1872208" cy="6846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STOP</a:t>
              </a:r>
              <a:endParaRPr lang="cs-CZ" sz="2800" dirty="0"/>
            </a:p>
          </p:txBody>
        </p:sp>
        <p:grpSp>
          <p:nvGrpSpPr>
            <p:cNvPr id="5" name="Skupina 4"/>
            <p:cNvGrpSpPr/>
            <p:nvPr/>
          </p:nvGrpSpPr>
          <p:grpSpPr>
            <a:xfrm>
              <a:off x="4641864" y="3717032"/>
              <a:ext cx="2810456" cy="2849540"/>
              <a:chOff x="4641864" y="3717032"/>
              <a:chExt cx="2810456" cy="2849540"/>
            </a:xfrm>
          </p:grpSpPr>
          <p:pic>
            <p:nvPicPr>
              <p:cNvPr id="6" name="Picture 7"/>
              <p:cNvPicPr>
                <a:picLocks noChangeAspect="1" noChangeArrowheads="1"/>
              </p:cNvPicPr>
              <p:nvPr/>
            </p:nvPicPr>
            <p:blipFill rotWithShape="1">
              <a:blip r:embed="rId2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backgroundRemoval t="33231" b="99385" l="4308" r="7015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32805"/>
              <a:stretch/>
            </p:blipFill>
            <p:spPr bwMode="auto">
              <a:xfrm flipH="1">
                <a:off x="4932039" y="5013176"/>
                <a:ext cx="2036867" cy="136815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grpSp>
            <p:nvGrpSpPr>
              <p:cNvPr id="7" name="Skupina 6"/>
              <p:cNvGrpSpPr/>
              <p:nvPr/>
            </p:nvGrpSpPr>
            <p:grpSpPr>
              <a:xfrm>
                <a:off x="4810633" y="3717032"/>
                <a:ext cx="2641687" cy="2064610"/>
                <a:chOff x="4810633" y="3717032"/>
                <a:chExt cx="2641687" cy="2064610"/>
              </a:xfrm>
            </p:grpSpPr>
            <p:cxnSp>
              <p:nvCxnSpPr>
                <p:cNvPr id="9" name="Přímá spojnice 8"/>
                <p:cNvCxnSpPr/>
                <p:nvPr/>
              </p:nvCxnSpPr>
              <p:spPr>
                <a:xfrm flipH="1" flipV="1">
                  <a:off x="5461088" y="4302902"/>
                  <a:ext cx="239532" cy="326471"/>
                </a:xfrm>
                <a:prstGeom prst="line">
                  <a:avLst/>
                </a:prstGeom>
                <a:ln w="762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0" name="Přímá spojnice 9"/>
                <p:cNvCxnSpPr/>
                <p:nvPr/>
              </p:nvCxnSpPr>
              <p:spPr>
                <a:xfrm flipH="1">
                  <a:off x="6735622" y="3940743"/>
                  <a:ext cx="716698" cy="555811"/>
                </a:xfrm>
                <a:prstGeom prst="line">
                  <a:avLst/>
                </a:prstGeom>
                <a:ln w="762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" name="Přímá spojnice 10"/>
                <p:cNvCxnSpPr/>
                <p:nvPr/>
              </p:nvCxnSpPr>
              <p:spPr>
                <a:xfrm flipH="1">
                  <a:off x="5864763" y="4504639"/>
                  <a:ext cx="870858" cy="249468"/>
                </a:xfrm>
                <a:prstGeom prst="line">
                  <a:avLst/>
                </a:prstGeom>
                <a:ln w="762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" name="Přímá spojnice 11"/>
                <p:cNvCxnSpPr/>
                <p:nvPr/>
              </p:nvCxnSpPr>
              <p:spPr>
                <a:xfrm>
                  <a:off x="5008998" y="3717032"/>
                  <a:ext cx="452090" cy="601240"/>
                </a:xfrm>
                <a:prstGeom prst="line">
                  <a:avLst/>
                </a:prstGeom>
                <a:ln w="762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pic>
              <p:nvPicPr>
                <p:cNvPr id="13" name="Picture 5"/>
                <p:cNvPicPr>
                  <a:picLocks noChangeAspect="1" noChangeArrowheads="1"/>
                </p:cNvPicPr>
                <p:nvPr/>
              </p:nvPicPr>
              <p:blipFill>
                <a:blip r:embed="rId4" cstate="print">
                  <a:extLst>
                    <a:ext uri="{BEBA8EAE-BF5A-486C-A8C5-ECC9F3942E4B}">
                      <a14:imgProps xmlns:a14="http://schemas.microsoft.com/office/drawing/2010/main">
                        <a14:imgLayer r:embed="rId5">
                          <a14:imgEffect>
                            <a14:backgroundRemoval t="3077" b="96308" l="9231" r="94154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11411162">
                  <a:off x="4810633" y="4427349"/>
                  <a:ext cx="1354293" cy="135429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  <p:sp>
            <p:nvSpPr>
              <p:cNvPr id="8" name="TextovéPole 7"/>
              <p:cNvSpPr txBox="1"/>
              <p:nvPr/>
            </p:nvSpPr>
            <p:spPr>
              <a:xfrm>
                <a:off x="4641864" y="6197240"/>
                <a:ext cx="248096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/>
                  <a:t>JULIE</a:t>
                </a:r>
                <a:endParaRPr lang="cs-CZ" dirty="0"/>
              </a:p>
            </p:txBody>
          </p:sp>
        </p:grpSp>
      </p:grpSp>
      <p:sp>
        <p:nvSpPr>
          <p:cNvPr id="14" name="TextovéPole 13"/>
          <p:cNvSpPr txBox="1"/>
          <p:nvPr/>
        </p:nvSpPr>
        <p:spPr>
          <a:xfrm>
            <a:off x="467544" y="4221087"/>
            <a:ext cx="781053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POKUS SE UMÍSTIT DOPRAVNÍ ZNAČKY, </a:t>
            </a:r>
          </a:p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TAK ABY RODIČE DOVEZLI JAKUB DO ŠKOLY CO NEJRYCHLEJI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04967" y="387949"/>
            <a:ext cx="50800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ÚKOL TETIČKY SABINY</a:t>
            </a:r>
            <a:endParaRPr lang="cs-CZ" sz="2000" b="1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9109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3" name="Skupina 52"/>
          <p:cNvGrpSpPr/>
          <p:nvPr/>
        </p:nvGrpSpPr>
        <p:grpSpPr>
          <a:xfrm>
            <a:off x="62298" y="530768"/>
            <a:ext cx="8902190" cy="6327232"/>
            <a:chOff x="62298" y="530768"/>
            <a:chExt cx="8902190" cy="6327232"/>
          </a:xfrm>
        </p:grpSpPr>
        <p:sp>
          <p:nvSpPr>
            <p:cNvPr id="67" name="Obdélník 66"/>
            <p:cNvSpPr/>
            <p:nvPr/>
          </p:nvSpPr>
          <p:spPr>
            <a:xfrm rot="5400000">
              <a:off x="4177976" y="-1910814"/>
              <a:ext cx="670833" cy="890219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2123728" y="530768"/>
              <a:ext cx="792088" cy="632723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Obdélník 65"/>
            <p:cNvSpPr/>
            <p:nvPr/>
          </p:nvSpPr>
          <p:spPr>
            <a:xfrm>
              <a:off x="6300192" y="531548"/>
              <a:ext cx="864096" cy="632645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9" name="Obdélník 68"/>
          <p:cNvSpPr/>
          <p:nvPr/>
        </p:nvSpPr>
        <p:spPr>
          <a:xfrm rot="5400000">
            <a:off x="4213845" y="1828839"/>
            <a:ext cx="788316" cy="889922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23528" y="2985136"/>
            <a:ext cx="1656184" cy="2844676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78297" y="459932"/>
            <a:ext cx="1755219" cy="1655909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3071140" y="2995165"/>
            <a:ext cx="3121040" cy="2805133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7258019" y="2985135"/>
            <a:ext cx="1656184" cy="2870937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3023828" y="520385"/>
            <a:ext cx="3168352" cy="1595457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7276441" y="479891"/>
            <a:ext cx="1439259" cy="1635951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9197" y="314768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4227" y="873075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2726" y="1484784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0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3042" y="2601267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2725" y="2029085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9197" y="3140968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64" y="262121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645" y="4455294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5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9919" y="5161011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6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3063" y="5913636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7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64" y="963433"/>
            <a:ext cx="468000" cy="46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8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64" y="1688336"/>
            <a:ext cx="468000" cy="46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0059" y="3791109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64" y="3572968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64" y="4181731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8" name="Zkosené hrany 47"/>
          <p:cNvSpPr/>
          <p:nvPr/>
        </p:nvSpPr>
        <p:spPr>
          <a:xfrm>
            <a:off x="971600" y="3356968"/>
            <a:ext cx="1008112" cy="1942147"/>
          </a:xfrm>
          <a:prstGeom prst="bevel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1" name="Skupina 60"/>
          <p:cNvGrpSpPr/>
          <p:nvPr/>
        </p:nvGrpSpPr>
        <p:grpSpPr>
          <a:xfrm>
            <a:off x="2178319" y="3820657"/>
            <a:ext cx="697129" cy="738939"/>
            <a:chOff x="2177740" y="3847953"/>
            <a:chExt cx="697129" cy="738939"/>
          </a:xfrm>
        </p:grpSpPr>
        <p:sp>
          <p:nvSpPr>
            <p:cNvPr id="72" name="Obdélník 71"/>
            <p:cNvSpPr/>
            <p:nvPr/>
          </p:nvSpPr>
          <p:spPr>
            <a:xfrm rot="5400000">
              <a:off x="1862270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Obdélník 72"/>
            <p:cNvSpPr/>
            <p:nvPr/>
          </p:nvSpPr>
          <p:spPr>
            <a:xfrm rot="5400000">
              <a:off x="2058646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Obdélník 73"/>
            <p:cNvSpPr/>
            <p:nvPr/>
          </p:nvSpPr>
          <p:spPr>
            <a:xfrm rot="5400000">
              <a:off x="2255022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Obdélník 74"/>
            <p:cNvSpPr/>
            <p:nvPr/>
          </p:nvSpPr>
          <p:spPr>
            <a:xfrm rot="5400000">
              <a:off x="2451399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3" name="Skupina 82"/>
          <p:cNvGrpSpPr/>
          <p:nvPr/>
        </p:nvGrpSpPr>
        <p:grpSpPr>
          <a:xfrm rot="5400000">
            <a:off x="4259439" y="2170811"/>
            <a:ext cx="697129" cy="738939"/>
            <a:chOff x="2177740" y="3847953"/>
            <a:chExt cx="697129" cy="738939"/>
          </a:xfrm>
        </p:grpSpPr>
        <p:sp>
          <p:nvSpPr>
            <p:cNvPr id="84" name="Obdélník 83"/>
            <p:cNvSpPr/>
            <p:nvPr/>
          </p:nvSpPr>
          <p:spPr>
            <a:xfrm rot="5400000">
              <a:off x="1862270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Obdélník 84"/>
            <p:cNvSpPr/>
            <p:nvPr/>
          </p:nvSpPr>
          <p:spPr>
            <a:xfrm rot="5400000">
              <a:off x="2058646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Obdélník 85"/>
            <p:cNvSpPr/>
            <p:nvPr/>
          </p:nvSpPr>
          <p:spPr>
            <a:xfrm rot="5400000">
              <a:off x="2255022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Obdélník 86"/>
            <p:cNvSpPr/>
            <p:nvPr/>
          </p:nvSpPr>
          <p:spPr>
            <a:xfrm rot="5400000">
              <a:off x="2451399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8" name="Skupina 87"/>
          <p:cNvGrpSpPr/>
          <p:nvPr/>
        </p:nvGrpSpPr>
        <p:grpSpPr>
          <a:xfrm>
            <a:off x="2178529" y="1128478"/>
            <a:ext cx="697129" cy="738939"/>
            <a:chOff x="2177740" y="3847953"/>
            <a:chExt cx="697129" cy="738939"/>
          </a:xfrm>
        </p:grpSpPr>
        <p:sp>
          <p:nvSpPr>
            <p:cNvPr id="89" name="Obdélník 88"/>
            <p:cNvSpPr/>
            <p:nvPr/>
          </p:nvSpPr>
          <p:spPr>
            <a:xfrm rot="5400000">
              <a:off x="1862270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Obdélník 89"/>
            <p:cNvSpPr/>
            <p:nvPr/>
          </p:nvSpPr>
          <p:spPr>
            <a:xfrm rot="5400000">
              <a:off x="2058646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Obdélník 90"/>
            <p:cNvSpPr/>
            <p:nvPr/>
          </p:nvSpPr>
          <p:spPr>
            <a:xfrm rot="5400000">
              <a:off x="2255022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Obdélník 91"/>
            <p:cNvSpPr/>
            <p:nvPr/>
          </p:nvSpPr>
          <p:spPr>
            <a:xfrm rot="5400000">
              <a:off x="2451399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3" name="Skupina 92"/>
          <p:cNvGrpSpPr/>
          <p:nvPr/>
        </p:nvGrpSpPr>
        <p:grpSpPr>
          <a:xfrm>
            <a:off x="6383675" y="3931398"/>
            <a:ext cx="697129" cy="738939"/>
            <a:chOff x="2177740" y="3847953"/>
            <a:chExt cx="697129" cy="738939"/>
          </a:xfrm>
        </p:grpSpPr>
        <p:sp>
          <p:nvSpPr>
            <p:cNvPr id="94" name="Obdélník 93"/>
            <p:cNvSpPr/>
            <p:nvPr/>
          </p:nvSpPr>
          <p:spPr>
            <a:xfrm rot="5400000">
              <a:off x="1862270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Obdélník 94"/>
            <p:cNvSpPr/>
            <p:nvPr/>
          </p:nvSpPr>
          <p:spPr>
            <a:xfrm rot="5400000">
              <a:off x="2058646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Obdélník 95"/>
            <p:cNvSpPr/>
            <p:nvPr/>
          </p:nvSpPr>
          <p:spPr>
            <a:xfrm rot="5400000">
              <a:off x="2255022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7" name="Obdélník 96"/>
            <p:cNvSpPr/>
            <p:nvPr/>
          </p:nvSpPr>
          <p:spPr>
            <a:xfrm rot="5400000">
              <a:off x="2451399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8" name="Skupina 97"/>
          <p:cNvGrpSpPr/>
          <p:nvPr/>
        </p:nvGrpSpPr>
        <p:grpSpPr>
          <a:xfrm>
            <a:off x="6383675" y="1128479"/>
            <a:ext cx="697129" cy="738939"/>
            <a:chOff x="2177740" y="3847953"/>
            <a:chExt cx="697129" cy="738939"/>
          </a:xfrm>
        </p:grpSpPr>
        <p:sp>
          <p:nvSpPr>
            <p:cNvPr id="99" name="Obdélník 98"/>
            <p:cNvSpPr/>
            <p:nvPr/>
          </p:nvSpPr>
          <p:spPr>
            <a:xfrm rot="5400000">
              <a:off x="1862270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Obdélník 99"/>
            <p:cNvSpPr/>
            <p:nvPr/>
          </p:nvSpPr>
          <p:spPr>
            <a:xfrm rot="5400000">
              <a:off x="2058646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Obdélník 100"/>
            <p:cNvSpPr/>
            <p:nvPr/>
          </p:nvSpPr>
          <p:spPr>
            <a:xfrm rot="5400000">
              <a:off x="2255022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Obdélník 101"/>
            <p:cNvSpPr/>
            <p:nvPr/>
          </p:nvSpPr>
          <p:spPr>
            <a:xfrm rot="5400000">
              <a:off x="2451399" y="4163423"/>
              <a:ext cx="738939" cy="108000"/>
            </a:xfrm>
            <a:prstGeom prst="rect">
              <a:avLst/>
            </a:prstGeom>
            <a:solidFill>
              <a:schemeClr val="bg2">
                <a:lumMod val="20000"/>
                <a:lumOff val="80000"/>
              </a:schemeClr>
            </a:solidFill>
            <a:ln>
              <a:solidFill>
                <a:schemeClr val="bg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28" y="2318453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28" y="2995165"/>
            <a:ext cx="432000" cy="43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3" name="TextovéPole 62"/>
          <p:cNvSpPr txBox="1"/>
          <p:nvPr/>
        </p:nvSpPr>
        <p:spPr>
          <a:xfrm rot="16200000">
            <a:off x="971600" y="4117939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ŠKOLA</a:t>
            </a:r>
            <a:endParaRPr lang="cs-CZ" dirty="0"/>
          </a:p>
        </p:txBody>
      </p:sp>
      <p:grpSp>
        <p:nvGrpSpPr>
          <p:cNvPr id="2049" name="Skupina 2048"/>
          <p:cNvGrpSpPr/>
          <p:nvPr/>
        </p:nvGrpSpPr>
        <p:grpSpPr>
          <a:xfrm>
            <a:off x="7293664" y="3820657"/>
            <a:ext cx="543750" cy="984392"/>
            <a:chOff x="7276441" y="747635"/>
            <a:chExt cx="543750" cy="984392"/>
          </a:xfrm>
        </p:grpSpPr>
        <p:sp>
          <p:nvSpPr>
            <p:cNvPr id="2048" name="Zkosené hrany 2047"/>
            <p:cNvSpPr/>
            <p:nvPr/>
          </p:nvSpPr>
          <p:spPr>
            <a:xfrm>
              <a:off x="7276441" y="778011"/>
              <a:ext cx="543750" cy="954016"/>
            </a:xfrm>
            <a:prstGeom prst="bevel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TextovéPole 106"/>
            <p:cNvSpPr txBox="1"/>
            <p:nvPr/>
          </p:nvSpPr>
          <p:spPr>
            <a:xfrm rot="5400000">
              <a:off x="7077963" y="1033321"/>
              <a:ext cx="940704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JAKUB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908279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770485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Obrázky nohou a rukou: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2012-05-24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Obrázky dopravních značek: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2012-05-24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´Hra - křižovatky: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>
                <a:latin typeface="Arial" pitchFamily="34" charset="0"/>
                <a:cs typeface="Arial" pitchFamily="34" charset="0"/>
                <a:hlinkClick r:id="rId2"/>
              </a:rPr>
              <a:t>http://www.zakruta.cz/autoskola-hra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2012-05-24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Vlastní 15">
      <a:dk1>
        <a:srgbClr val="000000"/>
      </a:dk1>
      <a:lt1>
        <a:srgbClr val="FFEFC1"/>
      </a:lt1>
      <a:dk2>
        <a:srgbClr val="E57B7F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1272</TotalTime>
  <Words>296</Words>
  <Application>Microsoft Office PowerPoint</Application>
  <PresentationFormat>Předvádění na obrazovce (4:3)</PresentationFormat>
  <Paragraphs>61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Bohatý</vt:lpstr>
      <vt:lpstr>Acrobat Document</vt:lpstr>
      <vt:lpstr>Název školy: Svobodná základní škola,o.p.s. Autor: Karolína Bryczová Vasková Název materiálu: VY_32_INOVACE_03_PRVOUKA _DOPRAVNÍ ZNAČKY Název: DOPRAVNÍ ZNAČKY Číslo projektu: CZ.1.07/1.4.00/21.0929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Svobodná základní škola,o.p.s. Autor: Karolína Bryczová Vasková Název materiálu: VY_32_INOVACE_02_ANGLIČTINA_numbers Název: numbers Číslo projektu: ………</dc:title>
  <dc:creator>Pavel Brycz</dc:creator>
  <cp:lastModifiedBy>pc</cp:lastModifiedBy>
  <cp:revision>204</cp:revision>
  <dcterms:created xsi:type="dcterms:W3CDTF">2012-03-31T12:09:58Z</dcterms:created>
  <dcterms:modified xsi:type="dcterms:W3CDTF">2012-10-06T08:53:23Z</dcterms:modified>
</cp:coreProperties>
</file>