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notesMasterIdLst>
    <p:notesMasterId r:id="rId11"/>
  </p:notesMasterIdLst>
  <p:sldIdLst>
    <p:sldId id="256" r:id="rId2"/>
    <p:sldId id="301" r:id="rId3"/>
    <p:sldId id="343" r:id="rId4"/>
    <p:sldId id="339" r:id="rId5"/>
    <p:sldId id="340" r:id="rId6"/>
    <p:sldId id="341" r:id="rId7"/>
    <p:sldId id="342" r:id="rId8"/>
    <p:sldId id="327" r:id="rId9"/>
    <p:sldId id="33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3300"/>
    <a:srgbClr val="66FF66"/>
    <a:srgbClr val="FFCCFF"/>
    <a:srgbClr val="00FF99"/>
    <a:srgbClr val="00FFFF"/>
    <a:srgbClr val="FF9999"/>
    <a:srgbClr val="C6CCF6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78" autoAdjust="0"/>
    <p:restoredTop sz="94660"/>
  </p:normalViewPr>
  <p:slideViewPr>
    <p:cSldViewPr>
      <p:cViewPr>
        <p:scale>
          <a:sx n="70" d="100"/>
          <a:sy n="70" d="100"/>
        </p:scale>
        <p:origin x="-1710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0BF1BF-C858-4FFA-8894-C3B10D8825C9}" type="datetimeFigureOut">
              <a:rPr lang="cs-CZ" smtClean="0"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E19B69-0C16-4E98-8E7F-D231259D7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396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11849.html" TargetMode="External"/><Relationship Id="rId2" Type="http://schemas.openxmlformats.org/officeDocument/2006/relationships/hyperlink" Target="http://www.clker.com/clipart-3299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ker.com/clipart-cute-penguin-with-hat.html" TargetMode="External"/><Relationship Id="rId5" Type="http://schemas.openxmlformats.org/officeDocument/2006/relationships/hyperlink" Target="http://www.clker.com/clipart-cartoon-penguin-1.html" TargetMode="External"/><Relationship Id="rId4" Type="http://schemas.openxmlformats.org/officeDocument/2006/relationships/hyperlink" Target="http://www.clker.com/clipart-innocent-penguin-being-shot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15874.html" TargetMode="External"/><Relationship Id="rId2" Type="http://schemas.openxmlformats.org/officeDocument/2006/relationships/hyperlink" Target="http://www.clker.com/clipart-23604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clker.com/clipart-12548.html" TargetMode="External"/><Relationship Id="rId4" Type="http://schemas.openxmlformats.org/officeDocument/2006/relationships/hyperlink" Target="http://www.clker.com/clipart-2594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323529" y="548680"/>
            <a:ext cx="8303460" cy="2673297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VY_32_INOVACE_13_MATEMATIKA _NÁSOBILKOVÉ  OBDÉLNÍKY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NÁSOBILKOVÉ OBDÉLNÍKY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252280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76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043608" y="3299210"/>
            <a:ext cx="7898399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NÁSOBILKOVÉ OBDÉLNÍKY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332656"/>
            <a:ext cx="783087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od 2. třídy. Patří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do vzdělávací oblasti Matematika a její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aplikace. Vychází z učebnic nakladatelství Fraus, jejichž autorem je pan prof. Hejný.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pomocí násobilkových obdélníků procvičují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násobení a dělení v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oboru malé násobilku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 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8927" y="417041"/>
            <a:ext cx="75261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JAK RYCHLÝ JSI POČTÁŘ?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938" y="4853185"/>
            <a:ext cx="1836712" cy="1730346"/>
            <a:chOff x="-1836712" y="1100122"/>
            <a:chExt cx="1836712" cy="1730346"/>
          </a:xfrm>
        </p:grpSpPr>
        <p:pic>
          <p:nvPicPr>
            <p:cNvPr id="4" name="Picture 6" descr="Baby Tux V.2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695739" y="1100122"/>
              <a:ext cx="1695739" cy="17303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-1836712" y="2366228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7466004" y="4841965"/>
            <a:ext cx="1426355" cy="1752787"/>
            <a:chOff x="7466004" y="4911312"/>
            <a:chExt cx="1426355" cy="1752787"/>
          </a:xfrm>
        </p:grpSpPr>
        <p:pic>
          <p:nvPicPr>
            <p:cNvPr id="7" name="Picture 4" descr="Baby Tux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2359" y="4911312"/>
              <a:ext cx="1080000" cy="17527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7466004" y="6165304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564573" y="4818358"/>
            <a:ext cx="2060595" cy="1800000"/>
            <a:chOff x="27325" y="4895312"/>
            <a:chExt cx="2060595" cy="1800000"/>
          </a:xfrm>
        </p:grpSpPr>
        <p:pic>
          <p:nvPicPr>
            <p:cNvPr id="10" name="Picture 6" descr="Cartoon Penguin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325" y="4895312"/>
              <a:ext cx="1793960" cy="18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1295832" y="627302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796751" y="4733405"/>
            <a:ext cx="1808721" cy="1969907"/>
            <a:chOff x="-765113" y="2581672"/>
            <a:chExt cx="1808721" cy="1969907"/>
          </a:xfrm>
        </p:grpSpPr>
        <p:pic>
          <p:nvPicPr>
            <p:cNvPr id="13" name="Picture 2" descr="Cute Penguin With Hat Clip Art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765113" y="2581672"/>
              <a:ext cx="1546840" cy="19699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51520" y="4257064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584269" y="4818358"/>
            <a:ext cx="1922635" cy="1800000"/>
            <a:chOff x="165285" y="4869160"/>
            <a:chExt cx="1922635" cy="1800000"/>
          </a:xfrm>
        </p:grpSpPr>
        <p:pic>
          <p:nvPicPr>
            <p:cNvPr id="16" name="Picture 2" descr="Innocent Penguin-being Shot Clip Art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285" y="4869160"/>
              <a:ext cx="1656000" cy="18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1295832" y="627302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959018" y="1556792"/>
            <a:ext cx="3225965" cy="1944216"/>
            <a:chOff x="2570171" y="1556792"/>
            <a:chExt cx="3225965" cy="1944216"/>
          </a:xfrm>
        </p:grpSpPr>
        <p:sp>
          <p:nvSpPr>
            <p:cNvPr id="18" name="Ovál 17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997799" y="2067235"/>
              <a:ext cx="237070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b="1" dirty="0" smtClean="0">
                  <a:latin typeface="Arial" pitchFamily="34" charset="0"/>
                  <a:cs typeface="Arial" pitchFamily="34" charset="0"/>
                </a:rPr>
                <a:t>SUPER</a:t>
              </a:r>
              <a:endParaRPr lang="cs-CZ" sz="4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976303" y="1556792"/>
            <a:ext cx="3225965" cy="1944216"/>
            <a:chOff x="2570171" y="1556792"/>
            <a:chExt cx="3225965" cy="1944216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22" name="Ovál 21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3·5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959018" y="1556792"/>
            <a:ext cx="3225965" cy="1944216"/>
            <a:chOff x="2570171" y="1556792"/>
            <a:chExt cx="3225965" cy="1944216"/>
          </a:xfrm>
          <a:solidFill>
            <a:schemeClr val="accent5">
              <a:lumMod val="20000"/>
              <a:lumOff val="80000"/>
            </a:schemeClr>
          </a:solidFill>
        </p:grpSpPr>
        <p:sp>
          <p:nvSpPr>
            <p:cNvPr id="25" name="Ovál 24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grpFill/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6·3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943155" y="1556792"/>
            <a:ext cx="3225965" cy="1944216"/>
            <a:chOff x="2570171" y="1556792"/>
            <a:chExt cx="3225965" cy="1944216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28" name="Ovál 27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grpFill/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7·3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943155" y="1556792"/>
            <a:ext cx="3225965" cy="1944216"/>
            <a:chOff x="2570171" y="1556792"/>
            <a:chExt cx="3225965" cy="1944216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31" name="Ovál 30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2·4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959018" y="1556792"/>
            <a:ext cx="3225965" cy="1944216"/>
            <a:chOff x="2570171" y="1556792"/>
            <a:chExt cx="3225965" cy="1944216"/>
          </a:xfrm>
        </p:grpSpPr>
        <p:sp>
          <p:nvSpPr>
            <p:cNvPr id="34" name="Ovál 33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1·6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2957135" y="1556792"/>
            <a:ext cx="3225965" cy="1944216"/>
            <a:chOff x="2570171" y="1556792"/>
            <a:chExt cx="3225965" cy="1944216"/>
          </a:xfrm>
        </p:grpSpPr>
        <p:sp>
          <p:nvSpPr>
            <p:cNvPr id="37" name="Ovál 36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rgbClr val="FFCCFF"/>
            </a:solidFill>
            <a:ln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7·1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960924" y="1579961"/>
            <a:ext cx="3225965" cy="1944216"/>
            <a:chOff x="2570171" y="1556792"/>
            <a:chExt cx="3225965" cy="1944216"/>
          </a:xfrm>
        </p:grpSpPr>
        <p:sp>
          <p:nvSpPr>
            <p:cNvPr id="40" name="Ovál 39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3·8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959018" y="1556792"/>
            <a:ext cx="3225965" cy="1944216"/>
            <a:chOff x="2570171" y="1556792"/>
            <a:chExt cx="3225965" cy="1944216"/>
          </a:xfrm>
        </p:grpSpPr>
        <p:sp>
          <p:nvSpPr>
            <p:cNvPr id="43" name="Ovál 42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2·10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2943154" y="1556792"/>
            <a:ext cx="3225965" cy="1944216"/>
            <a:chOff x="2570171" y="1556792"/>
            <a:chExt cx="3225965" cy="1944216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46" name="Ovál 45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5·1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943153" y="1579961"/>
            <a:ext cx="3225965" cy="1944216"/>
            <a:chOff x="2570171" y="1556792"/>
            <a:chExt cx="3225965" cy="1944216"/>
          </a:xfrm>
        </p:grpSpPr>
        <p:sp>
          <p:nvSpPr>
            <p:cNvPr id="49" name="Ovál 48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>
                  <a:latin typeface="Arial" pitchFamily="34" charset="0"/>
                  <a:cs typeface="Arial" pitchFamily="34" charset="0"/>
                </a:rPr>
                <a:t>5</a:t>
              </a:r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·5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2957134" y="1556792"/>
            <a:ext cx="3225965" cy="1944216"/>
            <a:chOff x="2570171" y="1556792"/>
            <a:chExt cx="3225965" cy="1944216"/>
          </a:xfrm>
        </p:grpSpPr>
        <p:sp>
          <p:nvSpPr>
            <p:cNvPr id="52" name="Ovál 51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6·5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2960924" y="1556792"/>
            <a:ext cx="3225965" cy="1944216"/>
            <a:chOff x="2570171" y="1556792"/>
            <a:chExt cx="3225965" cy="1944216"/>
          </a:xfrm>
        </p:grpSpPr>
        <p:sp>
          <p:nvSpPr>
            <p:cNvPr id="55" name="Ovál 54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4·3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2943152" y="1556792"/>
            <a:ext cx="3225965" cy="1944216"/>
            <a:chOff x="2570171" y="1556792"/>
            <a:chExt cx="3225965" cy="1944216"/>
          </a:xfrm>
        </p:grpSpPr>
        <p:sp>
          <p:nvSpPr>
            <p:cNvPr id="58" name="Ovál 57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rgbClr val="66FF6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2·9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2962386" y="1556792"/>
            <a:ext cx="3225965" cy="1944216"/>
            <a:chOff x="2570171" y="1556792"/>
            <a:chExt cx="3225965" cy="1944216"/>
          </a:xfrm>
        </p:grpSpPr>
        <p:sp>
          <p:nvSpPr>
            <p:cNvPr id="61" name="Ovál 60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rgbClr val="FF33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1·0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2943155" y="1558382"/>
            <a:ext cx="3225965" cy="1944216"/>
            <a:chOff x="2570171" y="1556792"/>
            <a:chExt cx="3225965" cy="1944216"/>
          </a:xfrm>
        </p:grpSpPr>
        <p:sp>
          <p:nvSpPr>
            <p:cNvPr id="64" name="Ovál 63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2·7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2943151" y="1558382"/>
            <a:ext cx="3225965" cy="1944216"/>
            <a:chOff x="2570171" y="1556792"/>
            <a:chExt cx="3225965" cy="1944216"/>
          </a:xfrm>
        </p:grpSpPr>
        <p:sp>
          <p:nvSpPr>
            <p:cNvPr id="67" name="Ovál 66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rgbClr val="FF00FF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3·9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2976303" y="1566084"/>
            <a:ext cx="3225965" cy="1944216"/>
            <a:chOff x="2570171" y="1556792"/>
            <a:chExt cx="3225965" cy="1944216"/>
          </a:xfrm>
        </p:grpSpPr>
        <p:sp>
          <p:nvSpPr>
            <p:cNvPr id="70" name="Ovál 69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4·8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2976303" y="1556792"/>
            <a:ext cx="3225965" cy="1944216"/>
            <a:chOff x="2570171" y="1556792"/>
            <a:chExt cx="3225965" cy="1944216"/>
          </a:xfrm>
        </p:grpSpPr>
        <p:sp>
          <p:nvSpPr>
            <p:cNvPr id="73" name="Ovál 72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5·8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2976303" y="1556792"/>
            <a:ext cx="3225965" cy="1944216"/>
            <a:chOff x="2570171" y="1556792"/>
            <a:chExt cx="3225965" cy="1944216"/>
          </a:xfrm>
        </p:grpSpPr>
        <p:sp>
          <p:nvSpPr>
            <p:cNvPr id="76" name="Ovál 75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rgbClr val="FFC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4·10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2976302" y="1579961"/>
            <a:ext cx="3225965" cy="1944216"/>
            <a:chOff x="2570171" y="1556792"/>
            <a:chExt cx="3225965" cy="1944216"/>
          </a:xfrm>
        </p:grpSpPr>
        <p:sp>
          <p:nvSpPr>
            <p:cNvPr id="79" name="Ovál 78"/>
            <p:cNvSpPr/>
            <p:nvPr/>
          </p:nvSpPr>
          <p:spPr>
            <a:xfrm>
              <a:off x="2570171" y="1556792"/>
              <a:ext cx="3225965" cy="194421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2997799" y="2067235"/>
              <a:ext cx="237070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atin typeface="Arial" pitchFamily="34" charset="0"/>
                  <a:cs typeface="Arial" pitchFamily="34" charset="0"/>
                </a:rPr>
                <a:t>0·0</a:t>
              </a:r>
              <a:endParaRPr lang="cs-CZ" sz="54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3707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91876" y="791777"/>
            <a:ext cx="1440000" cy="900000"/>
            <a:chOff x="1691680" y="1268760"/>
            <a:chExt cx="1584176" cy="936104"/>
          </a:xfrm>
        </p:grpSpPr>
        <p:sp>
          <p:nvSpPr>
            <p:cNvPr id="2" name="Obdélník 1"/>
            <p:cNvSpPr/>
            <p:nvPr/>
          </p:nvSpPr>
          <p:spPr>
            <a:xfrm>
              <a:off x="1691680" y="1268760"/>
              <a:ext cx="1584176" cy="936104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51720" y="1475202"/>
              <a:ext cx="864097" cy="5442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2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026004" y="4869160"/>
            <a:ext cx="1440000" cy="900000"/>
            <a:chOff x="1691680" y="1268760"/>
            <a:chExt cx="1584176" cy="936104"/>
          </a:xfrm>
        </p:grpSpPr>
        <p:sp>
          <p:nvSpPr>
            <p:cNvPr id="6" name="Obdélník 5"/>
            <p:cNvSpPr/>
            <p:nvPr/>
          </p:nvSpPr>
          <p:spPr>
            <a:xfrm>
              <a:off x="1691680" y="1268760"/>
              <a:ext cx="1584176" cy="936104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051720" y="1475202"/>
              <a:ext cx="864097" cy="5442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3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691876" y="4869160"/>
            <a:ext cx="1440000" cy="900000"/>
            <a:chOff x="1691680" y="1268760"/>
            <a:chExt cx="1584176" cy="936104"/>
          </a:xfrm>
        </p:grpSpPr>
        <p:sp>
          <p:nvSpPr>
            <p:cNvPr id="9" name="Obdélník 8"/>
            <p:cNvSpPr/>
            <p:nvPr/>
          </p:nvSpPr>
          <p:spPr>
            <a:xfrm>
              <a:off x="1691680" y="1268760"/>
              <a:ext cx="1584176" cy="936104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051720" y="1475202"/>
              <a:ext cx="864097" cy="5442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3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026004" y="791777"/>
            <a:ext cx="1440000" cy="900000"/>
            <a:chOff x="1691680" y="1268760"/>
            <a:chExt cx="1584176" cy="936104"/>
          </a:xfrm>
        </p:grpSpPr>
        <p:sp>
          <p:nvSpPr>
            <p:cNvPr id="12" name="Obdélník 11"/>
            <p:cNvSpPr/>
            <p:nvPr/>
          </p:nvSpPr>
          <p:spPr>
            <a:xfrm>
              <a:off x="1691680" y="1268760"/>
              <a:ext cx="1584176" cy="936104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051720" y="1475202"/>
              <a:ext cx="864097" cy="5442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5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5" name="Obdélník 14"/>
          <p:cNvSpPr/>
          <p:nvPr/>
        </p:nvSpPr>
        <p:spPr>
          <a:xfrm>
            <a:off x="3948940" y="791777"/>
            <a:ext cx="1260000" cy="900000"/>
          </a:xfrm>
          <a:prstGeom prst="rect">
            <a:avLst/>
          </a:prstGeom>
          <a:solidFill>
            <a:srgbClr val="FFC0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146892" y="980167"/>
            <a:ext cx="864096" cy="52322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948940" y="4869160"/>
            <a:ext cx="1260000" cy="900000"/>
          </a:xfrm>
          <a:prstGeom prst="rect">
            <a:avLst/>
          </a:prstGeom>
          <a:solidFill>
            <a:srgbClr val="FFC0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146892" y="5057550"/>
            <a:ext cx="864096" cy="52322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781876" y="2830469"/>
            <a:ext cx="1260000" cy="900000"/>
          </a:xfrm>
          <a:prstGeom prst="rect">
            <a:avLst/>
          </a:prstGeom>
          <a:solidFill>
            <a:srgbClr val="FFC0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979828" y="3018859"/>
            <a:ext cx="864096" cy="52322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16004" y="2830468"/>
            <a:ext cx="1260000" cy="900000"/>
          </a:xfrm>
          <a:prstGeom prst="rect">
            <a:avLst/>
          </a:prstGeom>
          <a:solidFill>
            <a:srgbClr val="FFC0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313956" y="3018858"/>
            <a:ext cx="864096" cy="52322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3275856" y="1241777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2398166" y="2024872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364088" y="1241777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364088" y="5320212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280799" y="5320212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6758086" y="4005064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6733066" y="2077672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2398166" y="4005064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5" name="Skupina 44"/>
          <p:cNvGrpSpPr/>
          <p:nvPr/>
        </p:nvGrpSpPr>
        <p:grpSpPr>
          <a:xfrm>
            <a:off x="7466004" y="4911312"/>
            <a:ext cx="1426355" cy="1752787"/>
            <a:chOff x="7466004" y="4911312"/>
            <a:chExt cx="1426355" cy="1752787"/>
          </a:xfrm>
        </p:grpSpPr>
        <p:pic>
          <p:nvPicPr>
            <p:cNvPr id="2052" name="Picture 4" descr="Baby Tux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2359" y="4911312"/>
              <a:ext cx="1080000" cy="17527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TextovéPole 45"/>
            <p:cNvSpPr txBox="1"/>
            <p:nvPr/>
          </p:nvSpPr>
          <p:spPr>
            <a:xfrm>
              <a:off x="7466004" y="6165304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7376004" y="4903987"/>
            <a:ext cx="1836712" cy="1730346"/>
            <a:chOff x="-1836712" y="1100122"/>
            <a:chExt cx="1836712" cy="1730346"/>
          </a:xfrm>
        </p:grpSpPr>
        <p:pic>
          <p:nvPicPr>
            <p:cNvPr id="2054" name="Picture 6" descr="Baby Tux V.2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695739" y="1100122"/>
              <a:ext cx="1695739" cy="17303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0" name="TextovéPole 49"/>
            <p:cNvSpPr txBox="1"/>
            <p:nvPr/>
          </p:nvSpPr>
          <p:spPr>
            <a:xfrm>
              <a:off x="-1836712" y="2366228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sp>
        <p:nvSpPr>
          <p:cNvPr id="52" name="TextovéPole 51"/>
          <p:cNvSpPr txBox="1"/>
          <p:nvPr/>
        </p:nvSpPr>
        <p:spPr>
          <a:xfrm>
            <a:off x="808927" y="188640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VYŘEŠ NÁSOBILKOVÉ OBDÉLNÍKY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826213" y="188640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4433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2" grpId="0" animBg="1"/>
      <p:bldP spid="25" grpId="0" animBg="1"/>
      <p:bldP spid="28" grpId="0" animBg="1"/>
      <p:bldP spid="52" grpId="0"/>
      <p:bldP spid="5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91876" y="791777"/>
            <a:ext cx="1440000" cy="900000"/>
            <a:chOff x="1691680" y="1268760"/>
            <a:chExt cx="1584176" cy="936104"/>
          </a:xfrm>
          <a:solidFill>
            <a:srgbClr val="FFCCFF"/>
          </a:solidFill>
        </p:grpSpPr>
        <p:sp>
          <p:nvSpPr>
            <p:cNvPr id="2" name="Obdélník 1"/>
            <p:cNvSpPr/>
            <p:nvPr/>
          </p:nvSpPr>
          <p:spPr>
            <a:xfrm>
              <a:off x="1691680" y="1268760"/>
              <a:ext cx="1584176" cy="936104"/>
            </a:xfrm>
            <a:prstGeom prst="rect">
              <a:avLst/>
            </a:prstGeom>
            <a:grpFill/>
            <a:ln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51720" y="1475202"/>
              <a:ext cx="864097" cy="544209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2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026004" y="4869160"/>
            <a:ext cx="1440000" cy="900000"/>
            <a:chOff x="1691680" y="1268760"/>
            <a:chExt cx="1584176" cy="936104"/>
          </a:xfrm>
          <a:solidFill>
            <a:srgbClr val="FFCCFF"/>
          </a:solidFill>
        </p:grpSpPr>
        <p:sp>
          <p:nvSpPr>
            <p:cNvPr id="6" name="Obdélník 5"/>
            <p:cNvSpPr/>
            <p:nvPr/>
          </p:nvSpPr>
          <p:spPr>
            <a:xfrm>
              <a:off x="1691680" y="1268760"/>
              <a:ext cx="1584176" cy="936104"/>
            </a:xfrm>
            <a:prstGeom prst="rect">
              <a:avLst/>
            </a:prstGeom>
            <a:grpFill/>
            <a:ln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051720" y="1475202"/>
              <a:ext cx="864097" cy="544209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1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691876" y="4869160"/>
            <a:ext cx="1440000" cy="900000"/>
            <a:chOff x="1691680" y="1268760"/>
            <a:chExt cx="1584176" cy="936104"/>
          </a:xfrm>
          <a:solidFill>
            <a:srgbClr val="FFCCFF"/>
          </a:solidFill>
        </p:grpSpPr>
        <p:sp>
          <p:nvSpPr>
            <p:cNvPr id="9" name="Obdélník 8"/>
            <p:cNvSpPr/>
            <p:nvPr/>
          </p:nvSpPr>
          <p:spPr>
            <a:xfrm>
              <a:off x="1691680" y="1268760"/>
              <a:ext cx="1584176" cy="936104"/>
            </a:xfrm>
            <a:prstGeom prst="rect">
              <a:avLst/>
            </a:prstGeom>
            <a:grpFill/>
            <a:ln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051720" y="1475202"/>
              <a:ext cx="864097" cy="544209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8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2" name="Obdélník 11"/>
          <p:cNvSpPr/>
          <p:nvPr/>
        </p:nvSpPr>
        <p:spPr>
          <a:xfrm>
            <a:off x="6026004" y="791777"/>
            <a:ext cx="1440000" cy="900000"/>
          </a:xfrm>
          <a:prstGeom prst="rect">
            <a:avLst/>
          </a:prstGeom>
          <a:solidFill>
            <a:srgbClr val="FFCC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353277" y="990257"/>
            <a:ext cx="7854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48940" y="791777"/>
            <a:ext cx="1260000" cy="900000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146892" y="980167"/>
            <a:ext cx="864096" cy="5232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948940" y="4869160"/>
            <a:ext cx="1260000" cy="900000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146892" y="5057550"/>
            <a:ext cx="864096" cy="5232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781876" y="2830469"/>
            <a:ext cx="1260000" cy="900000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979828" y="3018859"/>
            <a:ext cx="864096" cy="5232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16004" y="2830468"/>
            <a:ext cx="1260000" cy="900000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313956" y="3018858"/>
            <a:ext cx="864096" cy="5232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3275856" y="1241777"/>
            <a:ext cx="504056" cy="0"/>
          </a:xfrm>
          <a:prstGeom prst="line">
            <a:avLst/>
          </a:prstGeom>
          <a:ln w="57150">
            <a:solidFill>
              <a:srgbClr val="66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2398166" y="2024872"/>
            <a:ext cx="0" cy="504000"/>
          </a:xfrm>
          <a:prstGeom prst="line">
            <a:avLst/>
          </a:prstGeom>
          <a:ln w="57150">
            <a:solidFill>
              <a:srgbClr val="66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364088" y="1241777"/>
            <a:ext cx="504056" cy="0"/>
          </a:xfrm>
          <a:prstGeom prst="line">
            <a:avLst/>
          </a:prstGeom>
          <a:ln w="57150">
            <a:solidFill>
              <a:srgbClr val="66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364088" y="5320212"/>
            <a:ext cx="504056" cy="0"/>
          </a:xfrm>
          <a:prstGeom prst="line">
            <a:avLst/>
          </a:prstGeom>
          <a:ln w="57150">
            <a:solidFill>
              <a:srgbClr val="66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280799" y="5320212"/>
            <a:ext cx="504056" cy="0"/>
          </a:xfrm>
          <a:prstGeom prst="line">
            <a:avLst/>
          </a:prstGeom>
          <a:ln w="57150">
            <a:solidFill>
              <a:srgbClr val="66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6758086" y="4005064"/>
            <a:ext cx="0" cy="504000"/>
          </a:xfrm>
          <a:prstGeom prst="line">
            <a:avLst/>
          </a:prstGeom>
          <a:ln w="57150">
            <a:solidFill>
              <a:srgbClr val="66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6733066" y="2077672"/>
            <a:ext cx="0" cy="504000"/>
          </a:xfrm>
          <a:prstGeom prst="line">
            <a:avLst/>
          </a:prstGeom>
          <a:ln w="57150">
            <a:solidFill>
              <a:srgbClr val="66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2398166" y="4005064"/>
            <a:ext cx="0" cy="504000"/>
          </a:xfrm>
          <a:prstGeom prst="line">
            <a:avLst/>
          </a:prstGeom>
          <a:ln w="57150">
            <a:solidFill>
              <a:srgbClr val="66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Skupina 13"/>
          <p:cNvGrpSpPr/>
          <p:nvPr/>
        </p:nvGrpSpPr>
        <p:grpSpPr>
          <a:xfrm>
            <a:off x="7293352" y="4903987"/>
            <a:ext cx="1836712" cy="1730346"/>
            <a:chOff x="7293352" y="4903987"/>
            <a:chExt cx="1836712" cy="1730346"/>
          </a:xfrm>
        </p:grpSpPr>
        <p:pic>
          <p:nvPicPr>
            <p:cNvPr id="2054" name="Picture 6" descr="Baby Tux V.2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34325" y="4903987"/>
              <a:ext cx="1695739" cy="17303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0" name="TextovéPole 49"/>
            <p:cNvSpPr txBox="1"/>
            <p:nvPr/>
          </p:nvSpPr>
          <p:spPr>
            <a:xfrm>
              <a:off x="7293352" y="6170093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sp>
        <p:nvSpPr>
          <p:cNvPr id="38" name="TextovéPole 37"/>
          <p:cNvSpPr txBox="1"/>
          <p:nvPr/>
        </p:nvSpPr>
        <p:spPr>
          <a:xfrm>
            <a:off x="808927" y="188640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VYŘEŠ NÁSOBILKOVÉ OBDÉLNÍKY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6213" y="188640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2530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38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0.01572 L -0.00591 0.09898 L -0.01146 0.01572 L -0.01719 0.09898 L -0.02292 0.01572 L -0.02848 0.09898 L -0.0342 0.01572 L -0.03976 0.09898 L -0.04549 0.01572 L -0.05122 0.09898 L -0.05677 0.01572 L -0.0625 0.09898 L -0.06806 0.01572 L -0.07379 0.09898 L -0.07952 0.01572 L -0.08507 0.09898 L -0.0908 0.01572 " pathEditMode="relative" rAng="0" ptsTypes="FFFFFFFFFFFFFFFFF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49" y="4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2" grpId="0" animBg="1"/>
      <p:bldP spid="25" grpId="0" animBg="1"/>
      <p:bldP spid="28" grpId="0" animBg="1"/>
      <p:bldP spid="38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80988" y="4869160"/>
            <a:ext cx="1922635" cy="1800000"/>
            <a:chOff x="165285" y="4869160"/>
            <a:chExt cx="1922635" cy="1800000"/>
          </a:xfrm>
        </p:grpSpPr>
        <p:pic>
          <p:nvPicPr>
            <p:cNvPr id="3074" name="Picture 2" descr="Innocent Penguin-being Shot Clip Art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285" y="4869160"/>
              <a:ext cx="1656000" cy="18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TextovéPole 42"/>
            <p:cNvSpPr txBox="1"/>
            <p:nvPr/>
          </p:nvSpPr>
          <p:spPr>
            <a:xfrm>
              <a:off x="1295832" y="627302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  <a:endParaRPr lang="cs-CZ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691876" y="791777"/>
            <a:ext cx="1440000" cy="900000"/>
            <a:chOff x="1691680" y="1268760"/>
            <a:chExt cx="1584176" cy="936104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2" name="Obdélník 1"/>
            <p:cNvSpPr/>
            <p:nvPr/>
          </p:nvSpPr>
          <p:spPr>
            <a:xfrm>
              <a:off x="1691680" y="1268760"/>
              <a:ext cx="1584176" cy="936104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51720" y="1475202"/>
              <a:ext cx="864097" cy="544209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2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026004" y="4869160"/>
            <a:ext cx="1440000" cy="900000"/>
            <a:chOff x="1691680" y="1268760"/>
            <a:chExt cx="1584176" cy="936104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6" name="Obdélník 5"/>
            <p:cNvSpPr/>
            <p:nvPr/>
          </p:nvSpPr>
          <p:spPr>
            <a:xfrm>
              <a:off x="1691680" y="1268760"/>
              <a:ext cx="1584176" cy="936104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051720" y="1475202"/>
              <a:ext cx="864097" cy="544209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3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9" name="Obdélník 8"/>
          <p:cNvSpPr/>
          <p:nvPr/>
        </p:nvSpPr>
        <p:spPr>
          <a:xfrm>
            <a:off x="1691876" y="4869160"/>
            <a:ext cx="1440000" cy="900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019149" y="5067640"/>
            <a:ext cx="7854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26004" y="791777"/>
            <a:ext cx="1440000" cy="900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353277" y="990257"/>
            <a:ext cx="7854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48940" y="791777"/>
            <a:ext cx="1260000" cy="900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146892" y="980167"/>
            <a:ext cx="864096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948940" y="4869160"/>
            <a:ext cx="1260000" cy="900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146892" y="5057550"/>
            <a:ext cx="864096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781876" y="2830469"/>
            <a:ext cx="1260000" cy="900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979828" y="3018859"/>
            <a:ext cx="864096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16004" y="2830468"/>
            <a:ext cx="1260000" cy="900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313956" y="3018858"/>
            <a:ext cx="864096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27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3275856" y="1241777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2398166" y="2024872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364088" y="1241777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364088" y="5320212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280799" y="5320212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6758086" y="4005064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6733066" y="2077672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2398166" y="4005064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808927" y="188640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VYŘEŠ NÁSOBILKOVÉ OBDÉLNÍKY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6213" y="188640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73879" y="4875555"/>
            <a:ext cx="2060595" cy="1800000"/>
            <a:chOff x="27325" y="4895312"/>
            <a:chExt cx="2060595" cy="1800000"/>
          </a:xfrm>
        </p:grpSpPr>
        <p:pic>
          <p:nvPicPr>
            <p:cNvPr id="3078" name="Picture 6" descr="Cartoon Penguin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325" y="4895312"/>
              <a:ext cx="1793960" cy="18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TextovéPole 43"/>
            <p:cNvSpPr txBox="1"/>
            <p:nvPr/>
          </p:nvSpPr>
          <p:spPr>
            <a:xfrm>
              <a:off x="1295832" y="627302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63532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6" presetClass="emph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25" grpId="0" animBg="1"/>
      <p:bldP spid="28" grpId="0" animBg="1"/>
      <p:bldP spid="38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876" y="791777"/>
            <a:ext cx="1440000" cy="900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019149" y="990257"/>
            <a:ext cx="785455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26004" y="4869160"/>
            <a:ext cx="1440000" cy="900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353277" y="5067640"/>
            <a:ext cx="785455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91876" y="4869160"/>
            <a:ext cx="1440000" cy="900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019149" y="5067640"/>
            <a:ext cx="7854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26004" y="791777"/>
            <a:ext cx="1440000" cy="900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353277" y="990257"/>
            <a:ext cx="7854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48940" y="791777"/>
            <a:ext cx="1260000" cy="900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146892" y="980167"/>
            <a:ext cx="86409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21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948940" y="4869160"/>
            <a:ext cx="1260000" cy="900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146892" y="5057550"/>
            <a:ext cx="864096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781876" y="2830469"/>
            <a:ext cx="1260000" cy="900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979828" y="3018859"/>
            <a:ext cx="86409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35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16004" y="2830468"/>
            <a:ext cx="1260000" cy="900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313956" y="3018858"/>
            <a:ext cx="86409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3275856" y="1241777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2398166" y="2024872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364088" y="1241777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364088" y="5320212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280799" y="5320212"/>
            <a:ext cx="504056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6758086" y="4005064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6733066" y="2077672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2398166" y="4005064"/>
            <a:ext cx="0" cy="50400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808927" y="188640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VYŘEŠ NÁSOBILKOVÉ OBDÉLNÍKY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6213" y="188640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7178052" y="4710035"/>
            <a:ext cx="1808721" cy="1969907"/>
            <a:chOff x="-765113" y="2581672"/>
            <a:chExt cx="1808721" cy="1969907"/>
          </a:xfrm>
        </p:grpSpPr>
        <p:pic>
          <p:nvPicPr>
            <p:cNvPr id="5122" name="Picture 2" descr="Cute Penguin With Hat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765113" y="2581672"/>
              <a:ext cx="1546840" cy="19699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TextovéPole 42"/>
            <p:cNvSpPr txBox="1"/>
            <p:nvPr/>
          </p:nvSpPr>
          <p:spPr>
            <a:xfrm>
              <a:off x="251520" y="4257064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164454" y="4913975"/>
            <a:ext cx="1914491" cy="1800000"/>
            <a:chOff x="-2700808" y="2990294"/>
            <a:chExt cx="1914491" cy="1800000"/>
          </a:xfrm>
        </p:grpSpPr>
        <p:pic>
          <p:nvPicPr>
            <p:cNvPr id="3078" name="Picture 6" descr="Cartoon Penguin Clip Art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700808" y="2990294"/>
              <a:ext cx="1546840" cy="18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-1578405" y="4443857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28867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25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625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5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500"/>
                            </p:stCondLst>
                            <p:childTnLst>
                              <p:par>
                                <p:cTn id="54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10"/>
                            </p:stCondLst>
                            <p:childTnLst>
                              <p:par>
                                <p:cTn id="5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10" grpId="0"/>
      <p:bldP spid="13" grpId="0"/>
      <p:bldP spid="18" grpId="0" animBg="1"/>
      <p:bldP spid="22" grpId="0" animBg="1"/>
      <p:bldP spid="25" grpId="0" animBg="1"/>
      <p:bldP spid="28" grpId="0" animBg="1"/>
      <p:bldP spid="38" grpId="0"/>
      <p:bldP spid="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Clker.com:</a:t>
            </a:r>
            <a:r>
              <a:rPr lang="cs-CZ" sz="1600" i="1" dirty="0" smtClean="0"/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Baby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Tux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07-11-13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2012-05-28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http://www.clker.com/clipart-3299.html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02: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OCAL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</a:t>
            </a:r>
            <a:r>
              <a:rPr lang="cs-CZ" sz="1600" i="1" dirty="0"/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Baby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Tux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V.2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07-11-18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2012-05-28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http://www.clker.com/clipart-11849.html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JAMES.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 Clker.com: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Innocent Penguin-being Shot clip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art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12-02-22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2012-05-28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http://www.clker.com/clipart-innocent-penguin-being-shot.html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Cartoon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Penguin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08-08-07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2012-05-28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www.clker.com/clipart-cartoon-penguin-1.html</a:t>
            </a:r>
            <a:r>
              <a:rPr lang="cs-CZ" sz="1600" dirty="0" smtClean="0"/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KARA 78.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Cute Penguin With Hat clip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art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11-12-14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2012-05-28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http://www.clker.com/clipart-cute-penguin-with-hat.html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32231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06: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Clker.com:</a:t>
            </a:r>
            <a:r>
              <a:rPr lang="cs-CZ" sz="1600" i="1" dirty="0" smtClean="0"/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Cartoon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Ghost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08-08-17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2012-05-23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http://www.clker.com/clipart-23604.html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07: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OCAL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</a:t>
            </a:r>
            <a:r>
              <a:rPr lang="cs-CZ" sz="1600" i="1" dirty="0"/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Angry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Moon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07-12-08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2012-05-23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http://www.clker.com/clipart-15874.html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CARY.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Clker.com: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Cartoon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Monkey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09-03-14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2012-05-23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http://www.clker.com/clipart-25942.html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Three Palm Trees clip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art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07-11-18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2012-05-23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http://www.clker.com/clipart-12548.html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dirty="0"/>
              <a:t>HEJNÝ, CSC., Prof. </a:t>
            </a:r>
            <a:r>
              <a:rPr lang="cs-CZ" sz="1600" dirty="0" err="1"/>
              <a:t>Rndr.</a:t>
            </a:r>
            <a:r>
              <a:rPr lang="cs-CZ" sz="1600" dirty="0"/>
              <a:t> Milan; JIROTKOVÁ, PH.D., </a:t>
            </a:r>
            <a:r>
              <a:rPr lang="cs-CZ" sz="1600" dirty="0" err="1"/>
              <a:t>Rndr.</a:t>
            </a:r>
            <a:r>
              <a:rPr lang="cs-CZ" sz="1600" dirty="0"/>
              <a:t> Darina; SLEZÁKOVÁ-KRATOCHVÍLOVÁ, PH.D., </a:t>
            </a:r>
            <a:r>
              <a:rPr lang="cs-CZ" sz="1600" dirty="0" err="1"/>
              <a:t>Phdr.</a:t>
            </a:r>
            <a:r>
              <a:rPr lang="cs-CZ" sz="1600" dirty="0"/>
              <a:t> Jana. </a:t>
            </a:r>
            <a:r>
              <a:rPr lang="cs-CZ" sz="1600" i="1" dirty="0"/>
              <a:t>Matematika 2, příručka učitele</a:t>
            </a:r>
            <a:r>
              <a:rPr lang="cs-CZ" sz="1600" dirty="0"/>
              <a:t>. Plzeň: Fraus, 2008, ISBN 978-80-7238-771-7.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18424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2395</TotalTime>
  <Words>583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Slunovrat</vt:lpstr>
      <vt:lpstr>Acrobat Document</vt:lpstr>
      <vt:lpstr>Název školy: Svobodná základní škola,o.p.s. Autor: Karolína Bryczová Vasková Název materiálu: VY_32_INOVACE_13_MATEMATIKA _NÁSOBILKOVÉ  OBDÉLNÍKY Název: NÁSOBILKOVÉ OBDÉLNÍKY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384</cp:revision>
  <dcterms:created xsi:type="dcterms:W3CDTF">2012-03-31T12:09:58Z</dcterms:created>
  <dcterms:modified xsi:type="dcterms:W3CDTF">2012-10-06T09:06:43Z</dcterms:modified>
</cp:coreProperties>
</file>