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theme/themeOverride1.xml" ContentType="application/vnd.openxmlformats-officedocument.themeOverr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4" r:id="rId2"/>
  </p:sldMasterIdLst>
  <p:sldIdLst>
    <p:sldId id="256"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308" r:id="rId31"/>
    <p:sldId id="309" r:id="rId32"/>
    <p:sldId id="310" r:id="rId33"/>
    <p:sldId id="311"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27" r:id="rId50"/>
    <p:sldId id="328" r:id="rId51"/>
    <p:sldId id="329" r:id="rId52"/>
    <p:sldId id="330" r:id="rId53"/>
    <p:sldId id="258" r:id="rId5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100" d="100"/>
          <a:sy n="100" d="100"/>
        </p:scale>
        <p:origin x="354" y="119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20.9.2012</a:t>
            </a:fld>
            <a:endParaRPr lang="cs-CZ"/>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20.9.2012</a:t>
            </a:fld>
            <a:endParaRPr lang="cs-CZ"/>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20.9.2012</a:t>
            </a:fld>
            <a:endParaRPr lang="cs-CZ"/>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20.9.2012</a:t>
            </a:fld>
            <a:endParaRPr lang="cs-CZ"/>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8" name="Zástupný symbol pro zápatí 4"/>
          <p:cNvSpPr>
            <a:spLocks noGrp="1"/>
          </p:cNvSpPr>
          <p:nvPr>
            <p:ph type="ftr" sz="quarter" idx="11"/>
          </p:nvPr>
        </p:nvSpPr>
        <p:spPr/>
        <p:txBody>
          <a:bodyPr/>
          <a:lstStyle>
            <a:lvl1pPr>
              <a:defRPr/>
            </a:lvl1pPr>
          </a:lstStyle>
          <a:p>
            <a:endParaRPr lang="cs-CZ"/>
          </a:p>
        </p:txBody>
      </p:sp>
      <p:sp>
        <p:nvSpPr>
          <p:cNvPr id="9"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4" name="Zástupný symbol pro zápatí 4"/>
          <p:cNvSpPr>
            <a:spLocks noGrp="1"/>
          </p:cNvSpPr>
          <p:nvPr>
            <p:ph type="ftr" sz="quarter" idx="11"/>
          </p:nvPr>
        </p:nvSpPr>
        <p:spPr/>
        <p:txBody>
          <a:bodyPr/>
          <a:lstStyle>
            <a:lvl1pPr>
              <a:defRPr/>
            </a:lvl1pPr>
          </a:lstStyle>
          <a:p>
            <a:endParaRPr lang="cs-CZ"/>
          </a:p>
        </p:txBody>
      </p:sp>
      <p:sp>
        <p:nvSpPr>
          <p:cNvPr id="5"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3" name="Zástupný symbol pro zápatí 4"/>
          <p:cNvSpPr>
            <a:spLocks noGrp="1"/>
          </p:cNvSpPr>
          <p:nvPr>
            <p:ph type="ftr" sz="quarter" idx="11"/>
          </p:nvPr>
        </p:nvSpPr>
        <p:spPr/>
        <p:txBody>
          <a:bodyPr/>
          <a:lstStyle>
            <a:lvl1pPr>
              <a:defRPr/>
            </a:lvl1pPr>
          </a:lstStyle>
          <a:p>
            <a:endParaRPr lang="cs-CZ"/>
          </a:p>
        </p:txBody>
      </p:sp>
      <p:sp>
        <p:nvSpPr>
          <p:cNvPr id="4"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20.9.2012</a:t>
            </a:fld>
            <a:endParaRPr lang="cs-CZ"/>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3" Type="http://schemas.openxmlformats.org/officeDocument/2006/relationships/slide" Target="slide14.xml"/><Relationship Id="rId18" Type="http://schemas.openxmlformats.org/officeDocument/2006/relationships/slide" Target="slide20.xml"/><Relationship Id="rId26" Type="http://schemas.openxmlformats.org/officeDocument/2006/relationships/slide" Target="slide28.xml"/><Relationship Id="rId39" Type="http://schemas.openxmlformats.org/officeDocument/2006/relationships/slide" Target="slide41.xml"/><Relationship Id="rId3" Type="http://schemas.openxmlformats.org/officeDocument/2006/relationships/slide" Target="slide4.xml"/><Relationship Id="rId21" Type="http://schemas.openxmlformats.org/officeDocument/2006/relationships/slide" Target="slide23.xml"/><Relationship Id="rId34" Type="http://schemas.openxmlformats.org/officeDocument/2006/relationships/slide" Target="slide36.xml"/><Relationship Id="rId42" Type="http://schemas.openxmlformats.org/officeDocument/2006/relationships/slide" Target="slide44.xml"/><Relationship Id="rId47" Type="http://schemas.openxmlformats.org/officeDocument/2006/relationships/slide" Target="slide49.xml"/><Relationship Id="rId7" Type="http://schemas.openxmlformats.org/officeDocument/2006/relationships/slide" Target="slide8.xml"/><Relationship Id="rId12" Type="http://schemas.openxmlformats.org/officeDocument/2006/relationships/slide" Target="slide13.xml"/><Relationship Id="rId17" Type="http://schemas.openxmlformats.org/officeDocument/2006/relationships/slide" Target="slide18.xml"/><Relationship Id="rId25" Type="http://schemas.openxmlformats.org/officeDocument/2006/relationships/slide" Target="slide27.xml"/><Relationship Id="rId33" Type="http://schemas.openxmlformats.org/officeDocument/2006/relationships/slide" Target="slide35.xml"/><Relationship Id="rId38" Type="http://schemas.openxmlformats.org/officeDocument/2006/relationships/slide" Target="slide40.xml"/><Relationship Id="rId46" Type="http://schemas.openxmlformats.org/officeDocument/2006/relationships/slide" Target="slide48.xml"/><Relationship Id="rId2" Type="http://schemas.openxmlformats.org/officeDocument/2006/relationships/slide" Target="slide3.xml"/><Relationship Id="rId16" Type="http://schemas.openxmlformats.org/officeDocument/2006/relationships/slide" Target="slide17.xml"/><Relationship Id="rId20" Type="http://schemas.openxmlformats.org/officeDocument/2006/relationships/slide" Target="slide22.xml"/><Relationship Id="rId29" Type="http://schemas.openxmlformats.org/officeDocument/2006/relationships/slide" Target="slide31.xml"/><Relationship Id="rId41" Type="http://schemas.openxmlformats.org/officeDocument/2006/relationships/slide" Target="slide43.xml"/><Relationship Id="rId1" Type="http://schemas.openxmlformats.org/officeDocument/2006/relationships/slideLayout" Target="../slideLayouts/slideLayout7.xml"/><Relationship Id="rId6" Type="http://schemas.openxmlformats.org/officeDocument/2006/relationships/slide" Target="slide7.xml"/><Relationship Id="rId11" Type="http://schemas.openxmlformats.org/officeDocument/2006/relationships/slide" Target="slide12.xml"/><Relationship Id="rId24" Type="http://schemas.openxmlformats.org/officeDocument/2006/relationships/slide" Target="slide26.xml"/><Relationship Id="rId32" Type="http://schemas.openxmlformats.org/officeDocument/2006/relationships/slide" Target="slide34.xml"/><Relationship Id="rId37" Type="http://schemas.openxmlformats.org/officeDocument/2006/relationships/slide" Target="slide39.xml"/><Relationship Id="rId40" Type="http://schemas.openxmlformats.org/officeDocument/2006/relationships/slide" Target="slide42.xml"/><Relationship Id="rId45" Type="http://schemas.openxmlformats.org/officeDocument/2006/relationships/slide" Target="slide47.xml"/><Relationship Id="rId5" Type="http://schemas.openxmlformats.org/officeDocument/2006/relationships/slide" Target="slide6.xml"/><Relationship Id="rId15" Type="http://schemas.openxmlformats.org/officeDocument/2006/relationships/slide" Target="slide16.xml"/><Relationship Id="rId23" Type="http://schemas.openxmlformats.org/officeDocument/2006/relationships/slide" Target="slide25.xml"/><Relationship Id="rId28" Type="http://schemas.openxmlformats.org/officeDocument/2006/relationships/slide" Target="slide30.xml"/><Relationship Id="rId36" Type="http://schemas.openxmlformats.org/officeDocument/2006/relationships/slide" Target="slide38.xml"/><Relationship Id="rId49" Type="http://schemas.openxmlformats.org/officeDocument/2006/relationships/slide" Target="slide51.xml"/><Relationship Id="rId10" Type="http://schemas.openxmlformats.org/officeDocument/2006/relationships/slide" Target="slide11.xml"/><Relationship Id="rId19" Type="http://schemas.openxmlformats.org/officeDocument/2006/relationships/slide" Target="slide21.xml"/><Relationship Id="rId31" Type="http://schemas.openxmlformats.org/officeDocument/2006/relationships/slide" Target="slide33.xml"/><Relationship Id="rId44" Type="http://schemas.openxmlformats.org/officeDocument/2006/relationships/slide" Target="slide46.xml"/><Relationship Id="rId4" Type="http://schemas.openxmlformats.org/officeDocument/2006/relationships/slide" Target="slide5.xml"/><Relationship Id="rId9" Type="http://schemas.openxmlformats.org/officeDocument/2006/relationships/slide" Target="slide10.xml"/><Relationship Id="rId14" Type="http://schemas.openxmlformats.org/officeDocument/2006/relationships/slide" Target="slide15.xml"/><Relationship Id="rId22" Type="http://schemas.openxmlformats.org/officeDocument/2006/relationships/slide" Target="slide24.xml"/><Relationship Id="rId27" Type="http://schemas.openxmlformats.org/officeDocument/2006/relationships/slide" Target="slide29.xml"/><Relationship Id="rId30" Type="http://schemas.openxmlformats.org/officeDocument/2006/relationships/slide" Target="slide32.xml"/><Relationship Id="rId35" Type="http://schemas.openxmlformats.org/officeDocument/2006/relationships/slide" Target="slide37.xml"/><Relationship Id="rId43" Type="http://schemas.openxmlformats.org/officeDocument/2006/relationships/slide" Target="slide45.xml"/><Relationship Id="rId48" Type="http://schemas.openxmlformats.org/officeDocument/2006/relationships/slide" Target="slide50.xml"/><Relationship Id="rId8" Type="http://schemas.openxmlformats.org/officeDocument/2006/relationships/slide" Target="slide9.xml"/></Relationships>
</file>

<file path=ppt/slides/_rels/slide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55000" lnSpcReduction="20000"/>
          </a:bodyPr>
          <a:lstStyle/>
          <a:p>
            <a:pPr eaLnBrk="1" fontAlgn="auto" hangingPunct="1">
              <a:spcAft>
                <a:spcPts val="0"/>
              </a:spcAft>
              <a:buFont typeface="Arial" pitchFamily="34" charset="0"/>
              <a:buNone/>
              <a:defRPr/>
            </a:pPr>
            <a:r>
              <a:rPr lang="cs-CZ" sz="1700" dirty="0" smtClean="0"/>
              <a:t>Název </a:t>
            </a:r>
            <a:r>
              <a:rPr lang="cs-CZ" sz="1700" dirty="0" err="1"/>
              <a:t>DUMu</a:t>
            </a:r>
            <a:r>
              <a:rPr lang="cs-CZ" sz="1700" dirty="0" smtClean="0"/>
              <a:t>: VY_22_INOVACE_ </a:t>
            </a:r>
            <a:r>
              <a:rPr lang="cs-CZ" sz="1700" dirty="0" smtClean="0"/>
              <a:t>08_2_PIŠKVORKY </a:t>
            </a:r>
            <a:r>
              <a:rPr lang="cs-CZ" sz="1700" dirty="0" smtClean="0"/>
              <a:t>-  opakování </a:t>
            </a:r>
            <a:r>
              <a:rPr lang="cs-CZ" sz="1700" dirty="0" err="1" smtClean="0"/>
              <a:t>sl.zásoby</a:t>
            </a:r>
            <a:r>
              <a:rPr lang="cs-CZ" sz="1700" dirty="0" smtClean="0"/>
              <a:t> - slovesa</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Miroslava </a:t>
            </a:r>
            <a:r>
              <a:rPr lang="cs-CZ" sz="1700" dirty="0" err="1" smtClean="0"/>
              <a:t>Plocková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oblast/Předmět/Téma: Jazyk a jazyková komunikace / Německý jazyk / Opakování </a:t>
            </a:r>
            <a:r>
              <a:rPr lang="cs-CZ" sz="1700" dirty="0" err="1" smtClean="0"/>
              <a:t>sl.zásoby</a:t>
            </a:r>
            <a:r>
              <a:rPr lang="cs-CZ" sz="1700" dirty="0" smtClean="0"/>
              <a:t> - slovesa</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a:t>
            </a:r>
            <a:r>
              <a:rPr lang="cs-CZ" sz="1700" dirty="0" smtClean="0"/>
              <a:t>materiálu: PREZENTACE– testování znalostí</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Anotace: Pomocí zábavné hry PIŠKVORKY zopakování slovní zásoby –sloves.. Hra: žáky rozdělte na dvě skupiny, jedna skupina má červené křížky a druhá modrá kolečka. Žák si vybere políčko, kliknutím na něj se otevře otázka, kliknutím na odpověď se zobrazí odpověď, kliknutím na šipku vpravo dole se vrátíte na hrací pole, kde se zobrazí červený křížek, pokud otázku vědělo modré družstvo, klikněte ještě jednou na políčko a objeví se modré kolečko. Pokud nevěděl otázku nikdo, klikněte ještě jednou a políčko zmizí. Vítězí družstvo, které nahraje nejvíce piškvorek (tři až pět políček vedle sebe, nebo úhlopříčně).</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a:t>
            </a:r>
            <a:r>
              <a:rPr lang="cs-CZ" sz="1700" dirty="0" smtClean="0"/>
              <a:t>VIII.A</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a:t>
            </a:r>
            <a:r>
              <a:rPr lang="cs-CZ" sz="1700" dirty="0" smtClean="0"/>
              <a:t>10.9.2012 </a:t>
            </a: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a:t>
            </a:r>
            <a:r>
              <a:rPr lang="cs-CZ" sz="1400" smtClean="0"/>
              <a:t> </a:t>
            </a:r>
            <a:r>
              <a:rPr lang="cs-CZ" sz="1400" smtClean="0"/>
              <a:t>10.9.2012 </a:t>
            </a:r>
            <a:r>
              <a:rPr lang="cs-CZ" sz="1400" dirty="0" smtClean="0"/>
              <a:t>	          Podpis:</a:t>
            </a:r>
          </a:p>
          <a:p>
            <a:pPr eaLnBrk="1" fontAlgn="auto" hangingPunct="1">
              <a:spcAft>
                <a:spcPts val="0"/>
              </a:spcAft>
              <a:buFont typeface="Arial" pitchFamily="34" charset="0"/>
              <a:buNone/>
              <a:defRPr/>
            </a:pPr>
            <a:endParaRPr lang="cs-CZ" sz="1200" dirty="0"/>
          </a:p>
          <a:p>
            <a:pPr eaLnBrk="1" fontAlgn="auto" hangingPunct="1">
              <a:spcAft>
                <a:spcPts val="0"/>
              </a:spcAft>
              <a:buFont typeface="Arial" pitchFamily="34" charset="0"/>
              <a:buNone/>
              <a:defRPr/>
            </a:pPr>
            <a:endParaRPr lang="cs-CZ" sz="12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0121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 name="Obdélník 4"/>
          <p:cNvSpPr/>
          <p:nvPr/>
        </p:nvSpPr>
        <p:spPr>
          <a:xfrm>
            <a:off x="16916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6" name="Obdélník 5"/>
          <p:cNvSpPr/>
          <p:nvPr/>
        </p:nvSpPr>
        <p:spPr>
          <a:xfrm>
            <a:off x="24117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7" name="Obdélník 6"/>
          <p:cNvSpPr/>
          <p:nvPr/>
        </p:nvSpPr>
        <p:spPr>
          <a:xfrm>
            <a:off x="457200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8" name="Obdélník 7"/>
          <p:cNvSpPr/>
          <p:nvPr/>
        </p:nvSpPr>
        <p:spPr>
          <a:xfrm>
            <a:off x="16916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9" name="Obdélník 8"/>
          <p:cNvSpPr/>
          <p:nvPr/>
        </p:nvSpPr>
        <p:spPr>
          <a:xfrm>
            <a:off x="24117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0" name="Obdélník 9"/>
          <p:cNvSpPr/>
          <p:nvPr/>
        </p:nvSpPr>
        <p:spPr>
          <a:xfrm>
            <a:off x="31318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1" name="Obdélník 10"/>
          <p:cNvSpPr/>
          <p:nvPr/>
        </p:nvSpPr>
        <p:spPr>
          <a:xfrm>
            <a:off x="385192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2" name="Obdélník 11"/>
          <p:cNvSpPr/>
          <p:nvPr/>
        </p:nvSpPr>
        <p:spPr>
          <a:xfrm>
            <a:off x="457200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3" name="Obdélník 12"/>
          <p:cNvSpPr/>
          <p:nvPr/>
        </p:nvSpPr>
        <p:spPr>
          <a:xfrm>
            <a:off x="52920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4" name="Obdélník 13"/>
          <p:cNvSpPr/>
          <p:nvPr/>
        </p:nvSpPr>
        <p:spPr>
          <a:xfrm>
            <a:off x="31318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5" name="Obdélník 14"/>
          <p:cNvSpPr/>
          <p:nvPr/>
        </p:nvSpPr>
        <p:spPr>
          <a:xfrm>
            <a:off x="385192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6" name="Obdélník 15"/>
          <p:cNvSpPr/>
          <p:nvPr/>
        </p:nvSpPr>
        <p:spPr>
          <a:xfrm>
            <a:off x="16916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7" name="Obdélník 16"/>
          <p:cNvSpPr/>
          <p:nvPr/>
        </p:nvSpPr>
        <p:spPr>
          <a:xfrm>
            <a:off x="24117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8" name="Obdélník 17"/>
          <p:cNvSpPr/>
          <p:nvPr/>
        </p:nvSpPr>
        <p:spPr>
          <a:xfrm>
            <a:off x="31318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9" name="Obdélník 18"/>
          <p:cNvSpPr/>
          <p:nvPr/>
        </p:nvSpPr>
        <p:spPr>
          <a:xfrm>
            <a:off x="385192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0" name="Obdélník 19"/>
          <p:cNvSpPr/>
          <p:nvPr/>
        </p:nvSpPr>
        <p:spPr>
          <a:xfrm>
            <a:off x="385192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1" name="Obdélník 20"/>
          <p:cNvSpPr/>
          <p:nvPr/>
        </p:nvSpPr>
        <p:spPr>
          <a:xfrm>
            <a:off x="457200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2" name="Obdélník 21"/>
          <p:cNvSpPr/>
          <p:nvPr/>
        </p:nvSpPr>
        <p:spPr>
          <a:xfrm>
            <a:off x="31318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3" name="Obdélník 22"/>
          <p:cNvSpPr/>
          <p:nvPr/>
        </p:nvSpPr>
        <p:spPr>
          <a:xfrm>
            <a:off x="24117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4" name="Obdélník 23"/>
          <p:cNvSpPr/>
          <p:nvPr/>
        </p:nvSpPr>
        <p:spPr>
          <a:xfrm>
            <a:off x="16916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5" name="Obdélník 24"/>
          <p:cNvSpPr/>
          <p:nvPr/>
        </p:nvSpPr>
        <p:spPr>
          <a:xfrm>
            <a:off x="16916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6" name="Obdélník 25"/>
          <p:cNvSpPr/>
          <p:nvPr/>
        </p:nvSpPr>
        <p:spPr>
          <a:xfrm>
            <a:off x="24117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7" name="Obdélník 26"/>
          <p:cNvSpPr/>
          <p:nvPr/>
        </p:nvSpPr>
        <p:spPr>
          <a:xfrm>
            <a:off x="31318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8" name="Obdélník 27"/>
          <p:cNvSpPr/>
          <p:nvPr/>
        </p:nvSpPr>
        <p:spPr>
          <a:xfrm>
            <a:off x="385192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9" name="Obdélník 28"/>
          <p:cNvSpPr/>
          <p:nvPr/>
        </p:nvSpPr>
        <p:spPr>
          <a:xfrm>
            <a:off x="457200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0" name="Obdélník 29"/>
          <p:cNvSpPr/>
          <p:nvPr/>
        </p:nvSpPr>
        <p:spPr>
          <a:xfrm>
            <a:off x="52920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1" name="Obdélník 30"/>
          <p:cNvSpPr/>
          <p:nvPr/>
        </p:nvSpPr>
        <p:spPr>
          <a:xfrm>
            <a:off x="52920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2" name="Obdélník 31"/>
          <p:cNvSpPr/>
          <p:nvPr/>
        </p:nvSpPr>
        <p:spPr>
          <a:xfrm>
            <a:off x="457200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3" name="Obdélník 32"/>
          <p:cNvSpPr/>
          <p:nvPr/>
        </p:nvSpPr>
        <p:spPr>
          <a:xfrm>
            <a:off x="52920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4" name="Obdélník 33"/>
          <p:cNvSpPr/>
          <p:nvPr/>
        </p:nvSpPr>
        <p:spPr>
          <a:xfrm>
            <a:off x="52920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5" name="Obdélník 34"/>
          <p:cNvSpPr/>
          <p:nvPr/>
        </p:nvSpPr>
        <p:spPr>
          <a:xfrm>
            <a:off x="60121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6" name="Obdélník 35"/>
          <p:cNvSpPr/>
          <p:nvPr/>
        </p:nvSpPr>
        <p:spPr>
          <a:xfrm>
            <a:off x="60121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7" name="Obdélník 36"/>
          <p:cNvSpPr/>
          <p:nvPr/>
        </p:nvSpPr>
        <p:spPr>
          <a:xfrm>
            <a:off x="60121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8" name="Obdélník 37"/>
          <p:cNvSpPr/>
          <p:nvPr/>
        </p:nvSpPr>
        <p:spPr>
          <a:xfrm>
            <a:off x="60121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9" name="Obdélník 38"/>
          <p:cNvSpPr/>
          <p:nvPr/>
        </p:nvSpPr>
        <p:spPr>
          <a:xfrm>
            <a:off x="67322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0" name="Obdélník 39"/>
          <p:cNvSpPr/>
          <p:nvPr/>
        </p:nvSpPr>
        <p:spPr>
          <a:xfrm>
            <a:off x="67322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1" name="Obdélník 40"/>
          <p:cNvSpPr/>
          <p:nvPr/>
        </p:nvSpPr>
        <p:spPr>
          <a:xfrm>
            <a:off x="67322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2" name="Obdélník 41"/>
          <p:cNvSpPr/>
          <p:nvPr/>
        </p:nvSpPr>
        <p:spPr>
          <a:xfrm>
            <a:off x="67322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3" name="Obdélník 42"/>
          <p:cNvSpPr/>
          <p:nvPr/>
        </p:nvSpPr>
        <p:spPr>
          <a:xfrm>
            <a:off x="67322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4" name="Obdélník 43"/>
          <p:cNvSpPr/>
          <p:nvPr/>
        </p:nvSpPr>
        <p:spPr>
          <a:xfrm>
            <a:off x="16916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5" name="Obdélník 44"/>
          <p:cNvSpPr/>
          <p:nvPr/>
        </p:nvSpPr>
        <p:spPr>
          <a:xfrm>
            <a:off x="24117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6" name="Obdélník 45"/>
          <p:cNvSpPr/>
          <p:nvPr/>
        </p:nvSpPr>
        <p:spPr>
          <a:xfrm>
            <a:off x="31318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7" name="Obdélník 46"/>
          <p:cNvSpPr/>
          <p:nvPr/>
        </p:nvSpPr>
        <p:spPr>
          <a:xfrm>
            <a:off x="385192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8" name="Obdélník 47"/>
          <p:cNvSpPr/>
          <p:nvPr/>
        </p:nvSpPr>
        <p:spPr>
          <a:xfrm>
            <a:off x="457200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9" name="Obdélník 48"/>
          <p:cNvSpPr/>
          <p:nvPr/>
        </p:nvSpPr>
        <p:spPr>
          <a:xfrm>
            <a:off x="52920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0" name="Obdélník 49"/>
          <p:cNvSpPr/>
          <p:nvPr/>
        </p:nvSpPr>
        <p:spPr>
          <a:xfrm>
            <a:off x="60121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1" name="Obdélník 50"/>
          <p:cNvSpPr/>
          <p:nvPr/>
        </p:nvSpPr>
        <p:spPr>
          <a:xfrm>
            <a:off x="67322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3" name="Obdélník 52"/>
          <p:cNvSpPr/>
          <p:nvPr/>
        </p:nvSpPr>
        <p:spPr>
          <a:xfrm>
            <a:off x="16916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4" name="Obdélník 53"/>
          <p:cNvSpPr/>
          <p:nvPr/>
        </p:nvSpPr>
        <p:spPr>
          <a:xfrm>
            <a:off x="24117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5" name="Obdélník 54"/>
          <p:cNvSpPr/>
          <p:nvPr/>
        </p:nvSpPr>
        <p:spPr>
          <a:xfrm>
            <a:off x="31318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6" name="Obdélník 55"/>
          <p:cNvSpPr/>
          <p:nvPr/>
        </p:nvSpPr>
        <p:spPr>
          <a:xfrm>
            <a:off x="385192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7" name="Obdélník 56"/>
          <p:cNvSpPr/>
          <p:nvPr/>
        </p:nvSpPr>
        <p:spPr>
          <a:xfrm>
            <a:off x="457200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8" name="Obdélník 57"/>
          <p:cNvSpPr/>
          <p:nvPr/>
        </p:nvSpPr>
        <p:spPr>
          <a:xfrm>
            <a:off x="52920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9" name="Obdélník 58"/>
          <p:cNvSpPr/>
          <p:nvPr/>
        </p:nvSpPr>
        <p:spPr>
          <a:xfrm>
            <a:off x="60121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0" name="Obdélník 59"/>
          <p:cNvSpPr/>
          <p:nvPr/>
        </p:nvSpPr>
        <p:spPr>
          <a:xfrm>
            <a:off x="67322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1" name="Obdélník 60"/>
          <p:cNvSpPr/>
          <p:nvPr/>
        </p:nvSpPr>
        <p:spPr>
          <a:xfrm>
            <a:off x="16916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2" name="Obdélník 61"/>
          <p:cNvSpPr/>
          <p:nvPr/>
        </p:nvSpPr>
        <p:spPr>
          <a:xfrm>
            <a:off x="24117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3" name="Obdélník 62"/>
          <p:cNvSpPr/>
          <p:nvPr/>
        </p:nvSpPr>
        <p:spPr>
          <a:xfrm>
            <a:off x="16916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4" name="Obdélník 63"/>
          <p:cNvSpPr/>
          <p:nvPr/>
        </p:nvSpPr>
        <p:spPr>
          <a:xfrm>
            <a:off x="31318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5" name="Obdélník 64"/>
          <p:cNvSpPr/>
          <p:nvPr/>
        </p:nvSpPr>
        <p:spPr>
          <a:xfrm>
            <a:off x="385192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6" name="Obdélník 65"/>
          <p:cNvSpPr/>
          <p:nvPr/>
        </p:nvSpPr>
        <p:spPr>
          <a:xfrm>
            <a:off x="457200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7" name="Obdélník 66"/>
          <p:cNvSpPr/>
          <p:nvPr/>
        </p:nvSpPr>
        <p:spPr>
          <a:xfrm>
            <a:off x="52920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8" name="Obdélník 67"/>
          <p:cNvSpPr/>
          <p:nvPr/>
        </p:nvSpPr>
        <p:spPr>
          <a:xfrm>
            <a:off x="60121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9" name="Obdélník 68"/>
          <p:cNvSpPr/>
          <p:nvPr/>
        </p:nvSpPr>
        <p:spPr>
          <a:xfrm>
            <a:off x="67322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0" name="Obdélník 69"/>
          <p:cNvSpPr/>
          <p:nvPr/>
        </p:nvSpPr>
        <p:spPr>
          <a:xfrm>
            <a:off x="24117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1" name="Obdélník 70"/>
          <p:cNvSpPr/>
          <p:nvPr/>
        </p:nvSpPr>
        <p:spPr>
          <a:xfrm>
            <a:off x="31318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2" name="Obdélník 71"/>
          <p:cNvSpPr/>
          <p:nvPr/>
        </p:nvSpPr>
        <p:spPr>
          <a:xfrm>
            <a:off x="385192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3" name="Obdélník 72"/>
          <p:cNvSpPr/>
          <p:nvPr/>
        </p:nvSpPr>
        <p:spPr>
          <a:xfrm>
            <a:off x="457200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4" name="Obdélník 73"/>
          <p:cNvSpPr/>
          <p:nvPr/>
        </p:nvSpPr>
        <p:spPr>
          <a:xfrm>
            <a:off x="52920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5" name="Obdélník 74"/>
          <p:cNvSpPr/>
          <p:nvPr/>
        </p:nvSpPr>
        <p:spPr>
          <a:xfrm>
            <a:off x="60121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6" name="Obdélník 75"/>
          <p:cNvSpPr/>
          <p:nvPr/>
        </p:nvSpPr>
        <p:spPr>
          <a:xfrm>
            <a:off x="67322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7" name="Obdélník 76"/>
          <p:cNvSpPr/>
          <p:nvPr/>
        </p:nvSpPr>
        <p:spPr>
          <a:xfrm>
            <a:off x="16916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8" name="Obdélník 77"/>
          <p:cNvSpPr/>
          <p:nvPr/>
        </p:nvSpPr>
        <p:spPr>
          <a:xfrm>
            <a:off x="24117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9" name="Obdélník 78"/>
          <p:cNvSpPr/>
          <p:nvPr/>
        </p:nvSpPr>
        <p:spPr>
          <a:xfrm>
            <a:off x="31318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0" name="Obdélník 79"/>
          <p:cNvSpPr/>
          <p:nvPr/>
        </p:nvSpPr>
        <p:spPr>
          <a:xfrm>
            <a:off x="385192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1" name="Obdélník 80"/>
          <p:cNvSpPr/>
          <p:nvPr/>
        </p:nvSpPr>
        <p:spPr>
          <a:xfrm>
            <a:off x="457200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2" name="Obdélník 81"/>
          <p:cNvSpPr/>
          <p:nvPr/>
        </p:nvSpPr>
        <p:spPr>
          <a:xfrm>
            <a:off x="52920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3" name="Obdélník 82"/>
          <p:cNvSpPr/>
          <p:nvPr/>
        </p:nvSpPr>
        <p:spPr>
          <a:xfrm>
            <a:off x="60121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4" name="Obdélník 83"/>
          <p:cNvSpPr/>
          <p:nvPr/>
        </p:nvSpPr>
        <p:spPr>
          <a:xfrm>
            <a:off x="67322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5" name="Obdélník 84"/>
          <p:cNvSpPr/>
          <p:nvPr/>
        </p:nvSpPr>
        <p:spPr>
          <a:xfrm>
            <a:off x="16916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6" name="Obdélník 85"/>
          <p:cNvSpPr/>
          <p:nvPr/>
        </p:nvSpPr>
        <p:spPr>
          <a:xfrm>
            <a:off x="24117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7" name="Obdélník 86"/>
          <p:cNvSpPr/>
          <p:nvPr/>
        </p:nvSpPr>
        <p:spPr>
          <a:xfrm>
            <a:off x="31318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8" name="Obdélník 87"/>
          <p:cNvSpPr/>
          <p:nvPr/>
        </p:nvSpPr>
        <p:spPr>
          <a:xfrm>
            <a:off x="385192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9" name="Obdélník 88"/>
          <p:cNvSpPr/>
          <p:nvPr/>
        </p:nvSpPr>
        <p:spPr>
          <a:xfrm>
            <a:off x="457200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0" name="Obdélník 89"/>
          <p:cNvSpPr/>
          <p:nvPr/>
        </p:nvSpPr>
        <p:spPr>
          <a:xfrm>
            <a:off x="52920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1" name="Obdélník 90"/>
          <p:cNvSpPr/>
          <p:nvPr/>
        </p:nvSpPr>
        <p:spPr>
          <a:xfrm>
            <a:off x="60121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2" name="Obdélník 91"/>
          <p:cNvSpPr/>
          <p:nvPr/>
        </p:nvSpPr>
        <p:spPr>
          <a:xfrm>
            <a:off x="67322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3" name="Obdélník 92"/>
          <p:cNvSpPr/>
          <p:nvPr/>
        </p:nvSpPr>
        <p:spPr>
          <a:xfrm>
            <a:off x="16916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4" name="Obdélník 93"/>
          <p:cNvSpPr/>
          <p:nvPr/>
        </p:nvSpPr>
        <p:spPr>
          <a:xfrm>
            <a:off x="24117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5" name="Obdélník 94"/>
          <p:cNvSpPr/>
          <p:nvPr/>
        </p:nvSpPr>
        <p:spPr>
          <a:xfrm>
            <a:off x="31318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6" name="Obdélník 95"/>
          <p:cNvSpPr/>
          <p:nvPr/>
        </p:nvSpPr>
        <p:spPr>
          <a:xfrm>
            <a:off x="385192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7" name="Obdélník 96"/>
          <p:cNvSpPr/>
          <p:nvPr/>
        </p:nvSpPr>
        <p:spPr>
          <a:xfrm>
            <a:off x="457200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8" name="Obdélník 97"/>
          <p:cNvSpPr/>
          <p:nvPr/>
        </p:nvSpPr>
        <p:spPr>
          <a:xfrm>
            <a:off x="52920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9" name="Obdélník 98"/>
          <p:cNvSpPr/>
          <p:nvPr/>
        </p:nvSpPr>
        <p:spPr>
          <a:xfrm>
            <a:off x="60121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0" name="Obdélník 99"/>
          <p:cNvSpPr/>
          <p:nvPr/>
        </p:nvSpPr>
        <p:spPr>
          <a:xfrm>
            <a:off x="67322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1" name="Obdélník 100">
            <a:hlinkClick r:id="rId2" action="ppaction://hlinksldjump"/>
          </p:cNvPr>
          <p:cNvSpPr/>
          <p:nvPr/>
        </p:nvSpPr>
        <p:spPr>
          <a:xfrm>
            <a:off x="16916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A1</a:t>
            </a:r>
            <a:endParaRPr lang="cs-CZ" b="1" dirty="0">
              <a:solidFill>
                <a:schemeClr val="tx1"/>
              </a:solidFill>
            </a:endParaRPr>
          </a:p>
        </p:txBody>
      </p:sp>
      <p:sp>
        <p:nvSpPr>
          <p:cNvPr id="102" name="Obdélník 101">
            <a:hlinkClick r:id="rId3" action="ppaction://hlinksldjump"/>
          </p:cNvPr>
          <p:cNvSpPr/>
          <p:nvPr/>
        </p:nvSpPr>
        <p:spPr>
          <a:xfrm>
            <a:off x="24117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A2</a:t>
            </a:r>
            <a:endParaRPr lang="cs-CZ" b="1" dirty="0">
              <a:solidFill>
                <a:schemeClr val="tx1"/>
              </a:solidFill>
            </a:endParaRPr>
          </a:p>
        </p:txBody>
      </p:sp>
      <p:sp>
        <p:nvSpPr>
          <p:cNvPr id="103" name="Obdélník 102">
            <a:hlinkClick r:id="rId4" action="ppaction://hlinksldjump"/>
          </p:cNvPr>
          <p:cNvSpPr/>
          <p:nvPr/>
        </p:nvSpPr>
        <p:spPr>
          <a:xfrm>
            <a:off x="31318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A3</a:t>
            </a:r>
            <a:endParaRPr lang="cs-CZ" b="1" dirty="0">
              <a:solidFill>
                <a:schemeClr val="tx1"/>
              </a:solidFill>
            </a:endParaRPr>
          </a:p>
        </p:txBody>
      </p:sp>
      <p:sp>
        <p:nvSpPr>
          <p:cNvPr id="104" name="Obdélník 103">
            <a:hlinkClick r:id="rId5" action="ppaction://hlinksldjump"/>
          </p:cNvPr>
          <p:cNvSpPr/>
          <p:nvPr/>
        </p:nvSpPr>
        <p:spPr>
          <a:xfrm>
            <a:off x="385192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A4</a:t>
            </a:r>
            <a:endParaRPr lang="cs-CZ" b="1" dirty="0">
              <a:solidFill>
                <a:schemeClr val="tx1"/>
              </a:solidFill>
            </a:endParaRPr>
          </a:p>
        </p:txBody>
      </p:sp>
      <p:sp>
        <p:nvSpPr>
          <p:cNvPr id="105" name="Obdélník 104">
            <a:hlinkClick r:id="rId6" action="ppaction://hlinksldjump"/>
          </p:cNvPr>
          <p:cNvSpPr/>
          <p:nvPr/>
        </p:nvSpPr>
        <p:spPr>
          <a:xfrm>
            <a:off x="457200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A5</a:t>
            </a:r>
            <a:endParaRPr lang="cs-CZ" b="1" dirty="0">
              <a:solidFill>
                <a:schemeClr val="tx1"/>
              </a:solidFill>
            </a:endParaRPr>
          </a:p>
        </p:txBody>
      </p:sp>
      <p:sp>
        <p:nvSpPr>
          <p:cNvPr id="106" name="Obdélník 105">
            <a:hlinkClick r:id="rId7" action="ppaction://hlinksldjump"/>
          </p:cNvPr>
          <p:cNvSpPr/>
          <p:nvPr/>
        </p:nvSpPr>
        <p:spPr>
          <a:xfrm>
            <a:off x="52920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A6</a:t>
            </a:r>
            <a:endParaRPr lang="cs-CZ" b="1" dirty="0">
              <a:solidFill>
                <a:schemeClr val="tx1"/>
              </a:solidFill>
            </a:endParaRPr>
          </a:p>
        </p:txBody>
      </p:sp>
      <p:sp>
        <p:nvSpPr>
          <p:cNvPr id="107" name="Obdélník 106">
            <a:hlinkClick r:id="rId8" action="ppaction://hlinksldjump"/>
          </p:cNvPr>
          <p:cNvSpPr/>
          <p:nvPr/>
        </p:nvSpPr>
        <p:spPr>
          <a:xfrm>
            <a:off x="60121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A7</a:t>
            </a:r>
            <a:endParaRPr lang="cs-CZ" b="1" dirty="0">
              <a:solidFill>
                <a:schemeClr val="tx1"/>
              </a:solidFill>
            </a:endParaRPr>
          </a:p>
        </p:txBody>
      </p:sp>
      <p:sp>
        <p:nvSpPr>
          <p:cNvPr id="108" name="Obdélník 107">
            <a:hlinkClick r:id="rId9" action="ppaction://hlinksldjump"/>
          </p:cNvPr>
          <p:cNvSpPr/>
          <p:nvPr/>
        </p:nvSpPr>
        <p:spPr>
          <a:xfrm>
            <a:off x="67322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A8</a:t>
            </a:r>
            <a:endParaRPr lang="cs-CZ" b="1" dirty="0">
              <a:solidFill>
                <a:schemeClr val="tx1"/>
              </a:solidFill>
            </a:endParaRPr>
          </a:p>
        </p:txBody>
      </p:sp>
      <p:sp>
        <p:nvSpPr>
          <p:cNvPr id="109" name="Obdélník 108">
            <a:hlinkClick r:id="rId10" action="ppaction://hlinksldjump"/>
          </p:cNvPr>
          <p:cNvSpPr/>
          <p:nvPr/>
        </p:nvSpPr>
        <p:spPr>
          <a:xfrm>
            <a:off x="16916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B1</a:t>
            </a:r>
            <a:endParaRPr lang="cs-CZ" b="1" dirty="0">
              <a:solidFill>
                <a:schemeClr val="tx1"/>
              </a:solidFill>
            </a:endParaRPr>
          </a:p>
        </p:txBody>
      </p:sp>
      <p:sp>
        <p:nvSpPr>
          <p:cNvPr id="110" name="Obdélník 109">
            <a:hlinkClick r:id="rId11" action="ppaction://hlinksldjump"/>
          </p:cNvPr>
          <p:cNvSpPr/>
          <p:nvPr/>
        </p:nvSpPr>
        <p:spPr>
          <a:xfrm>
            <a:off x="24117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B2</a:t>
            </a:r>
            <a:endParaRPr lang="cs-CZ" b="1" dirty="0">
              <a:solidFill>
                <a:schemeClr val="tx1"/>
              </a:solidFill>
            </a:endParaRPr>
          </a:p>
        </p:txBody>
      </p:sp>
      <p:sp>
        <p:nvSpPr>
          <p:cNvPr id="111" name="Obdélník 110">
            <a:hlinkClick r:id="rId12" action="ppaction://hlinksldjump"/>
          </p:cNvPr>
          <p:cNvSpPr/>
          <p:nvPr/>
        </p:nvSpPr>
        <p:spPr>
          <a:xfrm>
            <a:off x="31318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B3</a:t>
            </a:r>
            <a:endParaRPr lang="cs-CZ" b="1" dirty="0">
              <a:solidFill>
                <a:schemeClr val="tx1"/>
              </a:solidFill>
            </a:endParaRPr>
          </a:p>
        </p:txBody>
      </p:sp>
      <p:sp>
        <p:nvSpPr>
          <p:cNvPr id="112" name="Obdélník 111">
            <a:hlinkClick r:id="rId13" action="ppaction://hlinksldjump"/>
          </p:cNvPr>
          <p:cNvSpPr/>
          <p:nvPr/>
        </p:nvSpPr>
        <p:spPr>
          <a:xfrm>
            <a:off x="385192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B4</a:t>
            </a:r>
            <a:endParaRPr lang="cs-CZ" b="1" dirty="0">
              <a:solidFill>
                <a:schemeClr val="tx1"/>
              </a:solidFill>
            </a:endParaRPr>
          </a:p>
        </p:txBody>
      </p:sp>
      <p:sp>
        <p:nvSpPr>
          <p:cNvPr id="113" name="Obdélník 112">
            <a:hlinkClick r:id="rId14" action="ppaction://hlinksldjump"/>
          </p:cNvPr>
          <p:cNvSpPr/>
          <p:nvPr/>
        </p:nvSpPr>
        <p:spPr>
          <a:xfrm>
            <a:off x="457200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B5</a:t>
            </a:r>
            <a:endParaRPr lang="cs-CZ" b="1" dirty="0">
              <a:solidFill>
                <a:schemeClr val="tx1"/>
              </a:solidFill>
            </a:endParaRPr>
          </a:p>
        </p:txBody>
      </p:sp>
      <p:sp>
        <p:nvSpPr>
          <p:cNvPr id="114" name="Obdélník 113">
            <a:hlinkClick r:id="rId15" action="ppaction://hlinksldjump"/>
          </p:cNvPr>
          <p:cNvSpPr/>
          <p:nvPr/>
        </p:nvSpPr>
        <p:spPr>
          <a:xfrm>
            <a:off x="52920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B6</a:t>
            </a:r>
            <a:endParaRPr lang="cs-CZ" b="1" dirty="0">
              <a:solidFill>
                <a:schemeClr val="tx1"/>
              </a:solidFill>
            </a:endParaRPr>
          </a:p>
        </p:txBody>
      </p:sp>
      <p:sp>
        <p:nvSpPr>
          <p:cNvPr id="115" name="Obdélník 114">
            <a:hlinkClick r:id="rId16" action="ppaction://hlinksldjump"/>
          </p:cNvPr>
          <p:cNvSpPr/>
          <p:nvPr/>
        </p:nvSpPr>
        <p:spPr>
          <a:xfrm>
            <a:off x="60121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B7</a:t>
            </a:r>
            <a:endParaRPr lang="cs-CZ" b="1" dirty="0">
              <a:solidFill>
                <a:schemeClr val="tx1"/>
              </a:solidFill>
            </a:endParaRPr>
          </a:p>
        </p:txBody>
      </p:sp>
      <p:sp>
        <p:nvSpPr>
          <p:cNvPr id="116" name="Obdélník 115">
            <a:hlinkClick r:id="rId17" action="ppaction://hlinksldjump"/>
          </p:cNvPr>
          <p:cNvSpPr/>
          <p:nvPr/>
        </p:nvSpPr>
        <p:spPr>
          <a:xfrm>
            <a:off x="67322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B8</a:t>
            </a:r>
            <a:endParaRPr lang="cs-CZ" b="1" dirty="0">
              <a:solidFill>
                <a:schemeClr val="tx1"/>
              </a:solidFill>
            </a:endParaRPr>
          </a:p>
        </p:txBody>
      </p:sp>
      <p:sp>
        <p:nvSpPr>
          <p:cNvPr id="117" name="Obdélník 116">
            <a:hlinkClick r:id="rId18" action="ppaction://hlinksldjump"/>
          </p:cNvPr>
          <p:cNvSpPr/>
          <p:nvPr/>
        </p:nvSpPr>
        <p:spPr>
          <a:xfrm>
            <a:off x="16916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C1</a:t>
            </a:r>
            <a:endParaRPr lang="cs-CZ" b="1" dirty="0">
              <a:solidFill>
                <a:schemeClr val="tx1"/>
              </a:solidFill>
            </a:endParaRPr>
          </a:p>
        </p:txBody>
      </p:sp>
      <p:sp>
        <p:nvSpPr>
          <p:cNvPr id="118" name="Obdélník 117">
            <a:hlinkClick r:id="rId19" action="ppaction://hlinksldjump"/>
          </p:cNvPr>
          <p:cNvSpPr/>
          <p:nvPr/>
        </p:nvSpPr>
        <p:spPr>
          <a:xfrm>
            <a:off x="24117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C2</a:t>
            </a:r>
            <a:endParaRPr lang="cs-CZ" b="1" dirty="0">
              <a:solidFill>
                <a:schemeClr val="tx1"/>
              </a:solidFill>
            </a:endParaRPr>
          </a:p>
        </p:txBody>
      </p:sp>
      <p:sp>
        <p:nvSpPr>
          <p:cNvPr id="119" name="Obdélník 118">
            <a:hlinkClick r:id="rId20" action="ppaction://hlinksldjump"/>
          </p:cNvPr>
          <p:cNvSpPr/>
          <p:nvPr/>
        </p:nvSpPr>
        <p:spPr>
          <a:xfrm>
            <a:off x="31318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C3</a:t>
            </a:r>
            <a:endParaRPr lang="cs-CZ" b="1" dirty="0">
              <a:solidFill>
                <a:schemeClr val="tx1"/>
              </a:solidFill>
            </a:endParaRPr>
          </a:p>
        </p:txBody>
      </p:sp>
      <p:sp>
        <p:nvSpPr>
          <p:cNvPr id="120" name="Obdélník 119">
            <a:hlinkClick r:id="rId21" action="ppaction://hlinksldjump"/>
          </p:cNvPr>
          <p:cNvSpPr/>
          <p:nvPr/>
        </p:nvSpPr>
        <p:spPr>
          <a:xfrm>
            <a:off x="385192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C4</a:t>
            </a:r>
            <a:endParaRPr lang="cs-CZ" b="1" dirty="0">
              <a:solidFill>
                <a:schemeClr val="tx1"/>
              </a:solidFill>
            </a:endParaRPr>
          </a:p>
        </p:txBody>
      </p:sp>
      <p:sp>
        <p:nvSpPr>
          <p:cNvPr id="121" name="Obdélník 120">
            <a:hlinkClick r:id="rId22" action="ppaction://hlinksldjump"/>
          </p:cNvPr>
          <p:cNvSpPr/>
          <p:nvPr/>
        </p:nvSpPr>
        <p:spPr>
          <a:xfrm>
            <a:off x="457200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C5</a:t>
            </a:r>
            <a:endParaRPr lang="cs-CZ" b="1" dirty="0">
              <a:solidFill>
                <a:schemeClr val="tx1"/>
              </a:solidFill>
            </a:endParaRPr>
          </a:p>
        </p:txBody>
      </p:sp>
      <p:sp>
        <p:nvSpPr>
          <p:cNvPr id="122" name="Obdélník 121">
            <a:hlinkClick r:id="rId23" action="ppaction://hlinksldjump"/>
          </p:cNvPr>
          <p:cNvSpPr/>
          <p:nvPr/>
        </p:nvSpPr>
        <p:spPr>
          <a:xfrm>
            <a:off x="52920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C6</a:t>
            </a:r>
            <a:endParaRPr lang="cs-CZ" b="1" dirty="0">
              <a:solidFill>
                <a:schemeClr val="tx1"/>
              </a:solidFill>
            </a:endParaRPr>
          </a:p>
        </p:txBody>
      </p:sp>
      <p:sp>
        <p:nvSpPr>
          <p:cNvPr id="123" name="Obdélník 122">
            <a:hlinkClick r:id="rId24" action="ppaction://hlinksldjump"/>
          </p:cNvPr>
          <p:cNvSpPr/>
          <p:nvPr/>
        </p:nvSpPr>
        <p:spPr>
          <a:xfrm>
            <a:off x="60121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C7</a:t>
            </a:r>
            <a:endParaRPr lang="cs-CZ" b="1" dirty="0">
              <a:solidFill>
                <a:schemeClr val="tx1"/>
              </a:solidFill>
            </a:endParaRPr>
          </a:p>
        </p:txBody>
      </p:sp>
      <p:sp>
        <p:nvSpPr>
          <p:cNvPr id="124" name="Obdélník 123">
            <a:hlinkClick r:id="rId25" action="ppaction://hlinksldjump"/>
          </p:cNvPr>
          <p:cNvSpPr/>
          <p:nvPr/>
        </p:nvSpPr>
        <p:spPr>
          <a:xfrm>
            <a:off x="67322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C8</a:t>
            </a:r>
            <a:endParaRPr lang="cs-CZ" b="1" dirty="0">
              <a:solidFill>
                <a:schemeClr val="tx1"/>
              </a:solidFill>
            </a:endParaRPr>
          </a:p>
        </p:txBody>
      </p:sp>
      <p:sp>
        <p:nvSpPr>
          <p:cNvPr id="125" name="Obdélník 124">
            <a:hlinkClick r:id="rId26" action="ppaction://hlinksldjump"/>
          </p:cNvPr>
          <p:cNvSpPr/>
          <p:nvPr/>
        </p:nvSpPr>
        <p:spPr>
          <a:xfrm>
            <a:off x="16916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D1</a:t>
            </a:r>
            <a:endParaRPr lang="cs-CZ" b="1" dirty="0">
              <a:solidFill>
                <a:schemeClr val="tx1"/>
              </a:solidFill>
            </a:endParaRPr>
          </a:p>
        </p:txBody>
      </p:sp>
      <p:sp>
        <p:nvSpPr>
          <p:cNvPr id="126" name="Obdélník 125">
            <a:hlinkClick r:id="rId27" action="ppaction://hlinksldjump"/>
          </p:cNvPr>
          <p:cNvSpPr/>
          <p:nvPr/>
        </p:nvSpPr>
        <p:spPr>
          <a:xfrm>
            <a:off x="24117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D2</a:t>
            </a:r>
            <a:endParaRPr lang="cs-CZ" b="1" dirty="0">
              <a:solidFill>
                <a:schemeClr val="tx1"/>
              </a:solidFill>
            </a:endParaRPr>
          </a:p>
        </p:txBody>
      </p:sp>
      <p:sp>
        <p:nvSpPr>
          <p:cNvPr id="127" name="Obdélník 126">
            <a:hlinkClick r:id="rId28" action="ppaction://hlinksldjump"/>
          </p:cNvPr>
          <p:cNvSpPr/>
          <p:nvPr/>
        </p:nvSpPr>
        <p:spPr>
          <a:xfrm>
            <a:off x="31318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D3</a:t>
            </a:r>
            <a:endParaRPr lang="cs-CZ" b="1" dirty="0">
              <a:solidFill>
                <a:schemeClr val="tx1"/>
              </a:solidFill>
            </a:endParaRPr>
          </a:p>
        </p:txBody>
      </p:sp>
      <p:sp>
        <p:nvSpPr>
          <p:cNvPr id="128" name="Obdélník 127">
            <a:hlinkClick r:id="rId29" action="ppaction://hlinksldjump"/>
          </p:cNvPr>
          <p:cNvSpPr/>
          <p:nvPr/>
        </p:nvSpPr>
        <p:spPr>
          <a:xfrm>
            <a:off x="385192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D4</a:t>
            </a:r>
            <a:endParaRPr lang="cs-CZ" b="1" dirty="0">
              <a:solidFill>
                <a:schemeClr val="tx1"/>
              </a:solidFill>
            </a:endParaRPr>
          </a:p>
        </p:txBody>
      </p:sp>
      <p:sp>
        <p:nvSpPr>
          <p:cNvPr id="129" name="Obdélník 128">
            <a:hlinkClick r:id="rId30" action="ppaction://hlinksldjump"/>
          </p:cNvPr>
          <p:cNvSpPr/>
          <p:nvPr/>
        </p:nvSpPr>
        <p:spPr>
          <a:xfrm>
            <a:off x="457200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D5</a:t>
            </a:r>
            <a:endParaRPr lang="cs-CZ" b="1" dirty="0">
              <a:solidFill>
                <a:schemeClr val="tx1"/>
              </a:solidFill>
            </a:endParaRPr>
          </a:p>
        </p:txBody>
      </p:sp>
      <p:sp>
        <p:nvSpPr>
          <p:cNvPr id="130" name="Obdélník 129">
            <a:hlinkClick r:id="rId31" action="ppaction://hlinksldjump"/>
          </p:cNvPr>
          <p:cNvSpPr/>
          <p:nvPr/>
        </p:nvSpPr>
        <p:spPr>
          <a:xfrm>
            <a:off x="52920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D6</a:t>
            </a:r>
            <a:endParaRPr lang="cs-CZ" b="1" dirty="0">
              <a:solidFill>
                <a:schemeClr val="tx1"/>
              </a:solidFill>
            </a:endParaRPr>
          </a:p>
        </p:txBody>
      </p:sp>
      <p:sp>
        <p:nvSpPr>
          <p:cNvPr id="131" name="Obdélník 130">
            <a:hlinkClick r:id="rId32" action="ppaction://hlinksldjump"/>
          </p:cNvPr>
          <p:cNvSpPr/>
          <p:nvPr/>
        </p:nvSpPr>
        <p:spPr>
          <a:xfrm>
            <a:off x="60121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D7</a:t>
            </a:r>
            <a:endParaRPr lang="cs-CZ" b="1" dirty="0">
              <a:solidFill>
                <a:schemeClr val="tx1"/>
              </a:solidFill>
            </a:endParaRPr>
          </a:p>
        </p:txBody>
      </p:sp>
      <p:sp>
        <p:nvSpPr>
          <p:cNvPr id="132" name="Obdélník 131">
            <a:hlinkClick r:id="rId33" action="ppaction://hlinksldjump"/>
          </p:cNvPr>
          <p:cNvSpPr/>
          <p:nvPr/>
        </p:nvSpPr>
        <p:spPr>
          <a:xfrm>
            <a:off x="67322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D8</a:t>
            </a:r>
            <a:endParaRPr lang="cs-CZ" b="1" dirty="0">
              <a:solidFill>
                <a:schemeClr val="tx1"/>
              </a:solidFill>
            </a:endParaRPr>
          </a:p>
        </p:txBody>
      </p:sp>
      <p:sp>
        <p:nvSpPr>
          <p:cNvPr id="133" name="Obdélník 132">
            <a:hlinkClick r:id="rId34" action="ppaction://hlinksldjump"/>
          </p:cNvPr>
          <p:cNvSpPr/>
          <p:nvPr/>
        </p:nvSpPr>
        <p:spPr>
          <a:xfrm>
            <a:off x="16916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E1</a:t>
            </a:r>
            <a:endParaRPr lang="cs-CZ" b="1" dirty="0">
              <a:solidFill>
                <a:schemeClr val="tx1"/>
              </a:solidFill>
            </a:endParaRPr>
          </a:p>
        </p:txBody>
      </p:sp>
      <p:sp>
        <p:nvSpPr>
          <p:cNvPr id="134" name="Obdélník 133">
            <a:hlinkClick r:id="rId35" action="ppaction://hlinksldjump"/>
          </p:cNvPr>
          <p:cNvSpPr/>
          <p:nvPr/>
        </p:nvSpPr>
        <p:spPr>
          <a:xfrm>
            <a:off x="24117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E2</a:t>
            </a:r>
            <a:endParaRPr lang="cs-CZ" b="1" dirty="0">
              <a:solidFill>
                <a:schemeClr val="tx1"/>
              </a:solidFill>
            </a:endParaRPr>
          </a:p>
        </p:txBody>
      </p:sp>
      <p:sp>
        <p:nvSpPr>
          <p:cNvPr id="135" name="Obdélník 134">
            <a:hlinkClick r:id="rId36" action="ppaction://hlinksldjump"/>
          </p:cNvPr>
          <p:cNvSpPr/>
          <p:nvPr/>
        </p:nvSpPr>
        <p:spPr>
          <a:xfrm>
            <a:off x="31318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E3</a:t>
            </a:r>
            <a:endParaRPr lang="cs-CZ" b="1" dirty="0">
              <a:solidFill>
                <a:schemeClr val="tx1"/>
              </a:solidFill>
            </a:endParaRPr>
          </a:p>
        </p:txBody>
      </p:sp>
      <p:sp>
        <p:nvSpPr>
          <p:cNvPr id="136" name="Obdélník 135">
            <a:hlinkClick r:id="rId37" action="ppaction://hlinksldjump"/>
          </p:cNvPr>
          <p:cNvSpPr/>
          <p:nvPr/>
        </p:nvSpPr>
        <p:spPr>
          <a:xfrm>
            <a:off x="385192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E4</a:t>
            </a:r>
            <a:endParaRPr lang="cs-CZ" b="1" dirty="0">
              <a:solidFill>
                <a:schemeClr val="tx1"/>
              </a:solidFill>
            </a:endParaRPr>
          </a:p>
        </p:txBody>
      </p:sp>
      <p:sp>
        <p:nvSpPr>
          <p:cNvPr id="137" name="Obdélník 136">
            <a:hlinkClick r:id="rId38" action="ppaction://hlinksldjump"/>
          </p:cNvPr>
          <p:cNvSpPr/>
          <p:nvPr/>
        </p:nvSpPr>
        <p:spPr>
          <a:xfrm>
            <a:off x="457200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E5</a:t>
            </a:r>
            <a:endParaRPr lang="cs-CZ" b="1" dirty="0">
              <a:solidFill>
                <a:schemeClr val="tx1"/>
              </a:solidFill>
            </a:endParaRPr>
          </a:p>
        </p:txBody>
      </p:sp>
      <p:sp>
        <p:nvSpPr>
          <p:cNvPr id="138" name="Obdélník 137">
            <a:hlinkClick r:id="rId39" action="ppaction://hlinksldjump"/>
          </p:cNvPr>
          <p:cNvSpPr/>
          <p:nvPr/>
        </p:nvSpPr>
        <p:spPr>
          <a:xfrm>
            <a:off x="52920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E6</a:t>
            </a:r>
            <a:endParaRPr lang="cs-CZ" b="1" dirty="0">
              <a:solidFill>
                <a:schemeClr val="tx1"/>
              </a:solidFill>
            </a:endParaRPr>
          </a:p>
        </p:txBody>
      </p:sp>
      <p:sp>
        <p:nvSpPr>
          <p:cNvPr id="139" name="Obdélník 138">
            <a:hlinkClick r:id="rId40" action="ppaction://hlinksldjump"/>
          </p:cNvPr>
          <p:cNvSpPr/>
          <p:nvPr/>
        </p:nvSpPr>
        <p:spPr>
          <a:xfrm>
            <a:off x="60121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E7</a:t>
            </a:r>
            <a:endParaRPr lang="cs-CZ" b="1" dirty="0">
              <a:solidFill>
                <a:schemeClr val="tx1"/>
              </a:solidFill>
            </a:endParaRPr>
          </a:p>
        </p:txBody>
      </p:sp>
      <p:sp>
        <p:nvSpPr>
          <p:cNvPr id="140" name="Obdélník 139">
            <a:hlinkClick r:id="rId41" action="ppaction://hlinksldjump"/>
          </p:cNvPr>
          <p:cNvSpPr/>
          <p:nvPr/>
        </p:nvSpPr>
        <p:spPr>
          <a:xfrm>
            <a:off x="67322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E8</a:t>
            </a:r>
            <a:endParaRPr lang="cs-CZ" b="1" dirty="0">
              <a:solidFill>
                <a:schemeClr val="tx1"/>
              </a:solidFill>
            </a:endParaRPr>
          </a:p>
        </p:txBody>
      </p:sp>
      <p:sp>
        <p:nvSpPr>
          <p:cNvPr id="141" name="Obdélník 140">
            <a:hlinkClick r:id="rId42" action="ppaction://hlinksldjump"/>
          </p:cNvPr>
          <p:cNvSpPr/>
          <p:nvPr/>
        </p:nvSpPr>
        <p:spPr>
          <a:xfrm>
            <a:off x="16916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F1</a:t>
            </a:r>
            <a:endParaRPr lang="cs-CZ" b="1" dirty="0">
              <a:solidFill>
                <a:schemeClr val="tx1"/>
              </a:solidFill>
            </a:endParaRPr>
          </a:p>
        </p:txBody>
      </p:sp>
      <p:sp>
        <p:nvSpPr>
          <p:cNvPr id="142" name="Obdélník 141">
            <a:hlinkClick r:id="rId43" action="ppaction://hlinksldjump"/>
          </p:cNvPr>
          <p:cNvSpPr/>
          <p:nvPr/>
        </p:nvSpPr>
        <p:spPr>
          <a:xfrm>
            <a:off x="24117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F2</a:t>
            </a:r>
            <a:endParaRPr lang="cs-CZ" b="1" dirty="0">
              <a:solidFill>
                <a:schemeClr val="tx1"/>
              </a:solidFill>
            </a:endParaRPr>
          </a:p>
        </p:txBody>
      </p:sp>
      <p:sp>
        <p:nvSpPr>
          <p:cNvPr id="143" name="Obdélník 142">
            <a:hlinkClick r:id="rId44" action="ppaction://hlinksldjump"/>
          </p:cNvPr>
          <p:cNvSpPr/>
          <p:nvPr/>
        </p:nvSpPr>
        <p:spPr>
          <a:xfrm>
            <a:off x="31318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F3</a:t>
            </a:r>
            <a:endParaRPr lang="cs-CZ" b="1" dirty="0">
              <a:solidFill>
                <a:schemeClr val="tx1"/>
              </a:solidFill>
            </a:endParaRPr>
          </a:p>
        </p:txBody>
      </p:sp>
      <p:sp>
        <p:nvSpPr>
          <p:cNvPr id="144" name="Obdélník 143">
            <a:hlinkClick r:id="rId45" action="ppaction://hlinksldjump"/>
          </p:cNvPr>
          <p:cNvSpPr/>
          <p:nvPr/>
        </p:nvSpPr>
        <p:spPr>
          <a:xfrm>
            <a:off x="385192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F4</a:t>
            </a:r>
            <a:endParaRPr lang="cs-CZ" b="1" dirty="0">
              <a:solidFill>
                <a:schemeClr val="tx1"/>
              </a:solidFill>
            </a:endParaRPr>
          </a:p>
        </p:txBody>
      </p:sp>
      <p:sp>
        <p:nvSpPr>
          <p:cNvPr id="145" name="Obdélník 144">
            <a:hlinkClick r:id="rId46" action="ppaction://hlinksldjump"/>
          </p:cNvPr>
          <p:cNvSpPr/>
          <p:nvPr/>
        </p:nvSpPr>
        <p:spPr>
          <a:xfrm>
            <a:off x="457200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F5</a:t>
            </a:r>
            <a:endParaRPr lang="cs-CZ" b="1" dirty="0">
              <a:solidFill>
                <a:schemeClr val="tx1"/>
              </a:solidFill>
            </a:endParaRPr>
          </a:p>
        </p:txBody>
      </p:sp>
      <p:sp>
        <p:nvSpPr>
          <p:cNvPr id="146" name="Obdélník 145">
            <a:hlinkClick r:id="rId47" action="ppaction://hlinksldjump"/>
          </p:cNvPr>
          <p:cNvSpPr/>
          <p:nvPr/>
        </p:nvSpPr>
        <p:spPr>
          <a:xfrm>
            <a:off x="52920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F6</a:t>
            </a:r>
            <a:endParaRPr lang="cs-CZ" b="1" dirty="0">
              <a:solidFill>
                <a:schemeClr val="tx1"/>
              </a:solidFill>
            </a:endParaRPr>
          </a:p>
        </p:txBody>
      </p:sp>
      <p:sp>
        <p:nvSpPr>
          <p:cNvPr id="147" name="Obdélník 146">
            <a:hlinkClick r:id="rId48" action="ppaction://hlinksldjump"/>
          </p:cNvPr>
          <p:cNvSpPr/>
          <p:nvPr/>
        </p:nvSpPr>
        <p:spPr>
          <a:xfrm>
            <a:off x="60121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F7</a:t>
            </a:r>
            <a:endParaRPr lang="cs-CZ" b="1" dirty="0">
              <a:solidFill>
                <a:schemeClr val="tx1"/>
              </a:solidFill>
            </a:endParaRPr>
          </a:p>
        </p:txBody>
      </p:sp>
      <p:sp>
        <p:nvSpPr>
          <p:cNvPr id="148" name="Obdélník 147">
            <a:hlinkClick r:id="rId49" action="ppaction://hlinksldjump"/>
          </p:cNvPr>
          <p:cNvSpPr/>
          <p:nvPr/>
        </p:nvSpPr>
        <p:spPr>
          <a:xfrm>
            <a:off x="67322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F8</a:t>
            </a:r>
            <a:endParaRPr lang="cs-CZ" b="1" dirty="0">
              <a:solidFill>
                <a:schemeClr val="tx1"/>
              </a:solidFill>
            </a:endParaRPr>
          </a:p>
        </p:txBody>
      </p:sp>
      <p:sp>
        <p:nvSpPr>
          <p:cNvPr id="149" name="TextovéPole 148"/>
          <p:cNvSpPr txBox="1"/>
          <p:nvPr/>
        </p:nvSpPr>
        <p:spPr>
          <a:xfrm>
            <a:off x="1907704" y="404664"/>
            <a:ext cx="5184576" cy="523220"/>
          </a:xfrm>
          <a:prstGeom prst="rect">
            <a:avLst/>
          </a:prstGeom>
          <a:noFill/>
        </p:spPr>
        <p:txBody>
          <a:bodyPr wrap="square" rtlCol="0">
            <a:spAutoFit/>
          </a:bodyPr>
          <a:lstStyle/>
          <a:p>
            <a:pPr algn="ctr"/>
            <a:r>
              <a:rPr lang="cs-CZ" sz="2800" b="1" dirty="0" smtClean="0"/>
              <a:t>PIŠKVORKY</a:t>
            </a:r>
            <a:endParaRPr lang="cs-CZ" sz="28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3"/>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53"/>
                                        </p:tgtEl>
                                      </p:cBhvr>
                                    </p:animEffect>
                                    <p:set>
                                      <p:cBhvr>
                                        <p:cTn id="7" dur="1" fill="hold">
                                          <p:stCondLst>
                                            <p:cond delay="1999"/>
                                          </p:stCondLst>
                                        </p:cTn>
                                        <p:tgtEl>
                                          <p:spTgt spid="53"/>
                                        </p:tgtEl>
                                        <p:attrNameLst>
                                          <p:attrName>style.visibility</p:attrName>
                                        </p:attrNameLst>
                                      </p:cBhvr>
                                      <p:to>
                                        <p:strVal val="hidden"/>
                                      </p:to>
                                    </p:set>
                                  </p:childTnLst>
                                </p:cTn>
                              </p:par>
                            </p:childTnLst>
                          </p:cTn>
                        </p:par>
                      </p:childTnLst>
                    </p:cTn>
                  </p:par>
                </p:childTnLst>
              </p:cTn>
              <p:nextCondLst>
                <p:cond evt="onClick" delay="0">
                  <p:tgtEl>
                    <p:spTgt spid="53"/>
                  </p:tgtEl>
                </p:cond>
              </p:nextCondLst>
            </p:seq>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2000"/>
                                        <p:tgtEl>
                                          <p:spTgt spid="54"/>
                                        </p:tgtEl>
                                      </p:cBhvr>
                                    </p:animEffect>
                                    <p:set>
                                      <p:cBhvr>
                                        <p:cTn id="13" dur="1" fill="hold">
                                          <p:stCondLst>
                                            <p:cond delay="1999"/>
                                          </p:stCondLst>
                                        </p:cTn>
                                        <p:tgtEl>
                                          <p:spTgt spid="54"/>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14" restart="whenNotActive" fill="hold" evtFilter="cancelBubble" nodeType="interactiveSeq">
                <p:stCondLst>
                  <p:cond evt="onClick" delay="0">
                    <p:tgtEl>
                      <p:spTgt spid="55"/>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2000"/>
                                        <p:tgtEl>
                                          <p:spTgt spid="55"/>
                                        </p:tgtEl>
                                      </p:cBhvr>
                                    </p:animEffect>
                                    <p:set>
                                      <p:cBhvr>
                                        <p:cTn id="19" dur="1" fill="hold">
                                          <p:stCondLst>
                                            <p:cond delay="1999"/>
                                          </p:stCondLst>
                                        </p:cTn>
                                        <p:tgtEl>
                                          <p:spTgt spid="55"/>
                                        </p:tgtEl>
                                        <p:attrNameLst>
                                          <p:attrName>style.visibility</p:attrName>
                                        </p:attrNameLst>
                                      </p:cBhvr>
                                      <p:to>
                                        <p:strVal val="hidden"/>
                                      </p:to>
                                    </p:set>
                                  </p:childTnLst>
                                </p:cTn>
                              </p:par>
                            </p:childTnLst>
                          </p:cTn>
                        </p:par>
                      </p:childTnLst>
                    </p:cTn>
                  </p:par>
                </p:childTnLst>
              </p:cTn>
              <p:nextCondLst>
                <p:cond evt="onClick" delay="0">
                  <p:tgtEl>
                    <p:spTgt spid="55"/>
                  </p:tgtEl>
                </p:cond>
              </p:nextCondLst>
            </p:seq>
            <p:seq concurrent="1" nextAc="seek">
              <p:cTn id="20" restart="whenNotActive" fill="hold" evtFilter="cancelBubble" nodeType="interactiveSeq">
                <p:stCondLst>
                  <p:cond evt="onClick" delay="0">
                    <p:tgtEl>
                      <p:spTgt spid="56"/>
                    </p:tgtEl>
                  </p:cond>
                </p:stCondLst>
                <p:endSync evt="end" delay="0">
                  <p:rtn val="all"/>
                </p:endSync>
                <p:childTnLst>
                  <p:par>
                    <p:cTn id="21" fill="hold">
                      <p:stCondLst>
                        <p:cond delay="0"/>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2000"/>
                                        <p:tgtEl>
                                          <p:spTgt spid="56"/>
                                        </p:tgtEl>
                                      </p:cBhvr>
                                    </p:animEffect>
                                    <p:set>
                                      <p:cBhvr>
                                        <p:cTn id="25" dur="1" fill="hold">
                                          <p:stCondLst>
                                            <p:cond delay="1999"/>
                                          </p:stCondLst>
                                        </p:cTn>
                                        <p:tgtEl>
                                          <p:spTgt spid="56"/>
                                        </p:tgtEl>
                                        <p:attrNameLst>
                                          <p:attrName>style.visibility</p:attrName>
                                        </p:attrNameLst>
                                      </p:cBhvr>
                                      <p:to>
                                        <p:strVal val="hidden"/>
                                      </p:to>
                                    </p:set>
                                  </p:childTnLst>
                                </p:cTn>
                              </p:par>
                            </p:childTnLst>
                          </p:cTn>
                        </p:par>
                      </p:childTnLst>
                    </p:cTn>
                  </p:par>
                </p:childTnLst>
              </p:cTn>
              <p:nextCondLst>
                <p:cond evt="onClick" delay="0">
                  <p:tgtEl>
                    <p:spTgt spid="56"/>
                  </p:tgtEl>
                </p:cond>
              </p:nextCondLst>
            </p:seq>
            <p:seq concurrent="1" nextAc="seek">
              <p:cTn id="26" restart="whenNotActive" fill="hold" evtFilter="cancelBubble" nodeType="interactiveSeq">
                <p:stCondLst>
                  <p:cond evt="onClick" delay="0">
                    <p:tgtEl>
                      <p:spTgt spid="57"/>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0" nodeType="clickEffect">
                                  <p:stCondLst>
                                    <p:cond delay="0"/>
                                  </p:stCondLst>
                                  <p:childTnLst>
                                    <p:animEffect transition="out" filter="fade">
                                      <p:cBhvr>
                                        <p:cTn id="30" dur="2000"/>
                                        <p:tgtEl>
                                          <p:spTgt spid="57"/>
                                        </p:tgtEl>
                                      </p:cBhvr>
                                    </p:animEffect>
                                    <p:set>
                                      <p:cBhvr>
                                        <p:cTn id="31" dur="1" fill="hold">
                                          <p:stCondLst>
                                            <p:cond delay="1999"/>
                                          </p:stCondLst>
                                        </p:cTn>
                                        <p:tgtEl>
                                          <p:spTgt spid="57"/>
                                        </p:tgtEl>
                                        <p:attrNameLst>
                                          <p:attrName>style.visibility</p:attrName>
                                        </p:attrNameLst>
                                      </p:cBhvr>
                                      <p:to>
                                        <p:strVal val="hidden"/>
                                      </p:to>
                                    </p:set>
                                  </p:childTnLst>
                                </p:cTn>
                              </p:par>
                            </p:childTnLst>
                          </p:cTn>
                        </p:par>
                      </p:childTnLst>
                    </p:cTn>
                  </p:par>
                </p:childTnLst>
              </p:cTn>
              <p:nextCondLst>
                <p:cond evt="onClick" delay="0">
                  <p:tgtEl>
                    <p:spTgt spid="57"/>
                  </p:tgtEl>
                </p:cond>
              </p:nextCondLst>
            </p:seq>
            <p:seq concurrent="1" nextAc="seek">
              <p:cTn id="32" restart="whenNotActive" fill="hold" evtFilter="cancelBubble" nodeType="interactiveSeq">
                <p:stCondLst>
                  <p:cond evt="onClick" delay="0">
                    <p:tgtEl>
                      <p:spTgt spid="58"/>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2000"/>
                                        <p:tgtEl>
                                          <p:spTgt spid="58"/>
                                        </p:tgtEl>
                                      </p:cBhvr>
                                    </p:animEffect>
                                    <p:set>
                                      <p:cBhvr>
                                        <p:cTn id="37" dur="1" fill="hold">
                                          <p:stCondLst>
                                            <p:cond delay="1999"/>
                                          </p:stCondLst>
                                        </p:cTn>
                                        <p:tgtEl>
                                          <p:spTgt spid="58"/>
                                        </p:tgtEl>
                                        <p:attrNameLst>
                                          <p:attrName>style.visibility</p:attrName>
                                        </p:attrNameLst>
                                      </p:cBhvr>
                                      <p:to>
                                        <p:strVal val="hidden"/>
                                      </p:to>
                                    </p:set>
                                  </p:childTnLst>
                                </p:cTn>
                              </p:par>
                            </p:childTnLst>
                          </p:cTn>
                        </p:par>
                      </p:childTnLst>
                    </p:cTn>
                  </p:par>
                </p:childTnLst>
              </p:cTn>
              <p:nextCondLst>
                <p:cond evt="onClick" delay="0">
                  <p:tgtEl>
                    <p:spTgt spid="58"/>
                  </p:tgtEl>
                </p:cond>
              </p:nextCondLst>
            </p:seq>
            <p:seq concurrent="1" nextAc="seek">
              <p:cTn id="38" restart="whenNotActive" fill="hold" evtFilter="cancelBubble" nodeType="interactiveSeq">
                <p:stCondLst>
                  <p:cond evt="onClick" delay="0">
                    <p:tgtEl>
                      <p:spTgt spid="59"/>
                    </p:tgtEl>
                  </p:cond>
                </p:stCondLst>
                <p:endSync evt="end" delay="0">
                  <p:rtn val="all"/>
                </p:endSync>
                <p:childTnLst>
                  <p:par>
                    <p:cTn id="39" fill="hold">
                      <p:stCondLst>
                        <p:cond delay="0"/>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2000"/>
                                        <p:tgtEl>
                                          <p:spTgt spid="59"/>
                                        </p:tgtEl>
                                      </p:cBhvr>
                                    </p:animEffect>
                                    <p:set>
                                      <p:cBhvr>
                                        <p:cTn id="43" dur="1" fill="hold">
                                          <p:stCondLst>
                                            <p:cond delay="19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59"/>
                  </p:tgtEl>
                </p:cond>
              </p:nextCondLst>
            </p:seq>
            <p:seq concurrent="1" nextAc="seek">
              <p:cTn id="44" restart="whenNotActive" fill="hold" evtFilter="cancelBubble" nodeType="interactiveSeq">
                <p:stCondLst>
                  <p:cond evt="onClick" delay="0">
                    <p:tgtEl>
                      <p:spTgt spid="60"/>
                    </p:tgtEl>
                  </p:cond>
                </p:stCondLst>
                <p:endSync evt="end" delay="0">
                  <p:rtn val="all"/>
                </p:endSync>
                <p:childTnLst>
                  <p:par>
                    <p:cTn id="45" fill="hold">
                      <p:stCondLst>
                        <p:cond delay="0"/>
                      </p:stCondLst>
                      <p:childTnLst>
                        <p:par>
                          <p:cTn id="46" fill="hold">
                            <p:stCondLst>
                              <p:cond delay="0"/>
                            </p:stCondLst>
                            <p:childTnLst>
                              <p:par>
                                <p:cTn id="47" presetID="10" presetClass="exit" presetSubtype="0" fill="hold" grpId="0" nodeType="clickEffect">
                                  <p:stCondLst>
                                    <p:cond delay="0"/>
                                  </p:stCondLst>
                                  <p:childTnLst>
                                    <p:animEffect transition="out" filter="fade">
                                      <p:cBhvr>
                                        <p:cTn id="48" dur="2000"/>
                                        <p:tgtEl>
                                          <p:spTgt spid="60"/>
                                        </p:tgtEl>
                                      </p:cBhvr>
                                    </p:animEffect>
                                    <p:set>
                                      <p:cBhvr>
                                        <p:cTn id="49" dur="1" fill="hold">
                                          <p:stCondLst>
                                            <p:cond delay="1999"/>
                                          </p:stCondLst>
                                        </p:cTn>
                                        <p:tgtEl>
                                          <p:spTgt spid="60"/>
                                        </p:tgtEl>
                                        <p:attrNameLst>
                                          <p:attrName>style.visibility</p:attrName>
                                        </p:attrNameLst>
                                      </p:cBhvr>
                                      <p:to>
                                        <p:strVal val="hidden"/>
                                      </p:to>
                                    </p:set>
                                  </p:childTnLst>
                                </p:cTn>
                              </p:par>
                            </p:childTnLst>
                          </p:cTn>
                        </p:par>
                      </p:childTnLst>
                    </p:cTn>
                  </p:par>
                </p:childTnLst>
              </p:cTn>
              <p:nextCondLst>
                <p:cond evt="onClick" delay="0">
                  <p:tgtEl>
                    <p:spTgt spid="60"/>
                  </p:tgtEl>
                </p:cond>
              </p:nextCondLst>
            </p:seq>
            <p:seq concurrent="1" nextAc="seek">
              <p:cTn id="50" restart="whenNotActive" fill="hold" evtFilter="cancelBubble" nodeType="interactiveSeq">
                <p:stCondLst>
                  <p:cond evt="onClick" delay="0">
                    <p:tgtEl>
                      <p:spTgt spid="61"/>
                    </p:tgtEl>
                  </p:cond>
                </p:stCondLst>
                <p:endSync evt="end" delay="0">
                  <p:rtn val="all"/>
                </p:endSync>
                <p:childTnLst>
                  <p:par>
                    <p:cTn id="51" fill="hold">
                      <p:stCondLst>
                        <p:cond delay="0"/>
                      </p:stCondLst>
                      <p:childTnLst>
                        <p:par>
                          <p:cTn id="52" fill="hold">
                            <p:stCondLst>
                              <p:cond delay="0"/>
                            </p:stCondLst>
                            <p:childTnLst>
                              <p:par>
                                <p:cTn id="53" presetID="10" presetClass="exit" presetSubtype="0" fill="hold" grpId="0" nodeType="clickEffect">
                                  <p:stCondLst>
                                    <p:cond delay="0"/>
                                  </p:stCondLst>
                                  <p:childTnLst>
                                    <p:animEffect transition="out" filter="fade">
                                      <p:cBhvr>
                                        <p:cTn id="54" dur="2000"/>
                                        <p:tgtEl>
                                          <p:spTgt spid="61"/>
                                        </p:tgtEl>
                                      </p:cBhvr>
                                    </p:animEffect>
                                    <p:set>
                                      <p:cBhvr>
                                        <p:cTn id="55" dur="1" fill="hold">
                                          <p:stCondLst>
                                            <p:cond delay="19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61"/>
                  </p:tgtEl>
                </p:cond>
              </p:nextCondLst>
            </p:seq>
            <p:seq concurrent="1" nextAc="seek">
              <p:cTn id="56" restart="whenNotActive" fill="hold" evtFilter="cancelBubble" nodeType="interactiveSeq">
                <p:stCondLst>
                  <p:cond evt="onClick" delay="0">
                    <p:tgtEl>
                      <p:spTgt spid="62"/>
                    </p:tgtEl>
                  </p:cond>
                </p:stCondLst>
                <p:endSync evt="end" delay="0">
                  <p:rtn val="all"/>
                </p:endSync>
                <p:childTnLst>
                  <p:par>
                    <p:cTn id="57" fill="hold">
                      <p:stCondLst>
                        <p:cond delay="0"/>
                      </p:stCondLst>
                      <p:childTnLst>
                        <p:par>
                          <p:cTn id="58" fill="hold">
                            <p:stCondLst>
                              <p:cond delay="0"/>
                            </p:stCondLst>
                            <p:childTnLst>
                              <p:par>
                                <p:cTn id="59" presetID="10" presetClass="exit" presetSubtype="0" fill="hold" grpId="0" nodeType="clickEffect">
                                  <p:stCondLst>
                                    <p:cond delay="0"/>
                                  </p:stCondLst>
                                  <p:childTnLst>
                                    <p:animEffect transition="out" filter="fade">
                                      <p:cBhvr>
                                        <p:cTn id="60" dur="2000"/>
                                        <p:tgtEl>
                                          <p:spTgt spid="62"/>
                                        </p:tgtEl>
                                      </p:cBhvr>
                                    </p:animEffect>
                                    <p:set>
                                      <p:cBhvr>
                                        <p:cTn id="61" dur="1" fill="hold">
                                          <p:stCondLst>
                                            <p:cond delay="1999"/>
                                          </p:stCondLst>
                                        </p:cTn>
                                        <p:tgtEl>
                                          <p:spTgt spid="62"/>
                                        </p:tgtEl>
                                        <p:attrNameLst>
                                          <p:attrName>style.visibility</p:attrName>
                                        </p:attrNameLst>
                                      </p:cBhvr>
                                      <p:to>
                                        <p:strVal val="hidden"/>
                                      </p:to>
                                    </p:set>
                                  </p:childTnLst>
                                </p:cTn>
                              </p:par>
                            </p:childTnLst>
                          </p:cTn>
                        </p:par>
                      </p:childTnLst>
                    </p:cTn>
                  </p:par>
                </p:childTnLst>
              </p:cTn>
              <p:nextCondLst>
                <p:cond evt="onClick" delay="0">
                  <p:tgtEl>
                    <p:spTgt spid="62"/>
                  </p:tgtEl>
                </p:cond>
              </p:nextCondLst>
            </p:seq>
            <p:seq concurrent="1" nextAc="seek">
              <p:cTn id="62" restart="whenNotActive" fill="hold" evtFilter="cancelBubble" nodeType="interactiveSeq">
                <p:stCondLst>
                  <p:cond evt="onClick" delay="0">
                    <p:tgtEl>
                      <p:spTgt spid="64"/>
                    </p:tgtEl>
                  </p:cond>
                </p:stCondLst>
                <p:endSync evt="end" delay="0">
                  <p:rtn val="all"/>
                </p:endSync>
                <p:childTnLst>
                  <p:par>
                    <p:cTn id="63" fill="hold">
                      <p:stCondLst>
                        <p:cond delay="0"/>
                      </p:stCondLst>
                      <p:childTnLst>
                        <p:par>
                          <p:cTn id="64" fill="hold">
                            <p:stCondLst>
                              <p:cond delay="0"/>
                            </p:stCondLst>
                            <p:childTnLst>
                              <p:par>
                                <p:cTn id="65" presetID="10" presetClass="exit" presetSubtype="0" fill="hold" grpId="0" nodeType="clickEffect">
                                  <p:stCondLst>
                                    <p:cond delay="0"/>
                                  </p:stCondLst>
                                  <p:childTnLst>
                                    <p:animEffect transition="out" filter="fade">
                                      <p:cBhvr>
                                        <p:cTn id="66" dur="2000"/>
                                        <p:tgtEl>
                                          <p:spTgt spid="64"/>
                                        </p:tgtEl>
                                      </p:cBhvr>
                                    </p:animEffect>
                                    <p:set>
                                      <p:cBhvr>
                                        <p:cTn id="67" dur="1" fill="hold">
                                          <p:stCondLst>
                                            <p:cond delay="1999"/>
                                          </p:stCondLst>
                                        </p:cTn>
                                        <p:tgtEl>
                                          <p:spTgt spid="64"/>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68" restart="whenNotActive" fill="hold" evtFilter="cancelBubble" nodeType="interactiveSeq">
                <p:stCondLst>
                  <p:cond evt="onClick" delay="0">
                    <p:tgtEl>
                      <p:spTgt spid="65"/>
                    </p:tgtEl>
                  </p:cond>
                </p:stCondLst>
                <p:endSync evt="end" delay="0">
                  <p:rtn val="all"/>
                </p:endSync>
                <p:childTnLst>
                  <p:par>
                    <p:cTn id="69" fill="hold">
                      <p:stCondLst>
                        <p:cond delay="0"/>
                      </p:stCondLst>
                      <p:childTnLst>
                        <p:par>
                          <p:cTn id="70" fill="hold">
                            <p:stCondLst>
                              <p:cond delay="0"/>
                            </p:stCondLst>
                            <p:childTnLst>
                              <p:par>
                                <p:cTn id="71" presetID="10" presetClass="exit" presetSubtype="0" fill="hold" grpId="0" nodeType="clickEffect">
                                  <p:stCondLst>
                                    <p:cond delay="0"/>
                                  </p:stCondLst>
                                  <p:childTnLst>
                                    <p:animEffect transition="out" filter="fade">
                                      <p:cBhvr>
                                        <p:cTn id="72" dur="2000"/>
                                        <p:tgtEl>
                                          <p:spTgt spid="65"/>
                                        </p:tgtEl>
                                      </p:cBhvr>
                                    </p:animEffect>
                                    <p:set>
                                      <p:cBhvr>
                                        <p:cTn id="73" dur="1" fill="hold">
                                          <p:stCondLst>
                                            <p:cond delay="1999"/>
                                          </p:stCondLst>
                                        </p:cTn>
                                        <p:tgtEl>
                                          <p:spTgt spid="65"/>
                                        </p:tgtEl>
                                        <p:attrNameLst>
                                          <p:attrName>style.visibility</p:attrName>
                                        </p:attrNameLst>
                                      </p:cBhvr>
                                      <p:to>
                                        <p:strVal val="hidden"/>
                                      </p:to>
                                    </p:set>
                                  </p:childTnLst>
                                </p:cTn>
                              </p:par>
                            </p:childTnLst>
                          </p:cTn>
                        </p:par>
                      </p:childTnLst>
                    </p:cTn>
                  </p:par>
                </p:childTnLst>
              </p:cTn>
              <p:nextCondLst>
                <p:cond evt="onClick" delay="0">
                  <p:tgtEl>
                    <p:spTgt spid="65"/>
                  </p:tgtEl>
                </p:cond>
              </p:nextCondLst>
            </p:seq>
            <p:seq concurrent="1" nextAc="seek">
              <p:cTn id="74" restart="whenNotActive" fill="hold" evtFilter="cancelBubble" nodeType="interactiveSeq">
                <p:stCondLst>
                  <p:cond evt="onClick" delay="0">
                    <p:tgtEl>
                      <p:spTgt spid="66"/>
                    </p:tgtEl>
                  </p:cond>
                </p:stCondLst>
                <p:endSync evt="end" delay="0">
                  <p:rtn val="all"/>
                </p:endSync>
                <p:childTnLst>
                  <p:par>
                    <p:cTn id="75" fill="hold">
                      <p:stCondLst>
                        <p:cond delay="0"/>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2000"/>
                                        <p:tgtEl>
                                          <p:spTgt spid="66"/>
                                        </p:tgtEl>
                                      </p:cBhvr>
                                    </p:animEffect>
                                    <p:set>
                                      <p:cBhvr>
                                        <p:cTn id="79" dur="1" fill="hold">
                                          <p:stCondLst>
                                            <p:cond delay="1999"/>
                                          </p:stCondLst>
                                        </p:cTn>
                                        <p:tgtEl>
                                          <p:spTgt spid="66"/>
                                        </p:tgtEl>
                                        <p:attrNameLst>
                                          <p:attrName>style.visibility</p:attrName>
                                        </p:attrNameLst>
                                      </p:cBhvr>
                                      <p:to>
                                        <p:strVal val="hidden"/>
                                      </p:to>
                                    </p:set>
                                  </p:childTnLst>
                                </p:cTn>
                              </p:par>
                            </p:childTnLst>
                          </p:cTn>
                        </p:par>
                      </p:childTnLst>
                    </p:cTn>
                  </p:par>
                </p:childTnLst>
              </p:cTn>
              <p:nextCondLst>
                <p:cond evt="onClick" delay="0">
                  <p:tgtEl>
                    <p:spTgt spid="66"/>
                  </p:tgtEl>
                </p:cond>
              </p:nextCondLst>
            </p:seq>
            <p:seq concurrent="1" nextAc="seek">
              <p:cTn id="80" restart="whenNotActive" fill="hold" evtFilter="cancelBubble" nodeType="interactiveSeq">
                <p:stCondLst>
                  <p:cond evt="onClick" delay="0">
                    <p:tgtEl>
                      <p:spTgt spid="67"/>
                    </p:tgtEl>
                  </p:cond>
                </p:stCondLst>
                <p:endSync evt="end" delay="0">
                  <p:rtn val="all"/>
                </p:endSync>
                <p:childTnLst>
                  <p:par>
                    <p:cTn id="81" fill="hold">
                      <p:stCondLst>
                        <p:cond delay="0"/>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2000"/>
                                        <p:tgtEl>
                                          <p:spTgt spid="67"/>
                                        </p:tgtEl>
                                      </p:cBhvr>
                                    </p:animEffect>
                                    <p:set>
                                      <p:cBhvr>
                                        <p:cTn id="85" dur="1" fill="hold">
                                          <p:stCondLst>
                                            <p:cond delay="1999"/>
                                          </p:stCondLst>
                                        </p:cTn>
                                        <p:tgtEl>
                                          <p:spTgt spid="67"/>
                                        </p:tgtEl>
                                        <p:attrNameLst>
                                          <p:attrName>style.visibility</p:attrName>
                                        </p:attrNameLst>
                                      </p:cBhvr>
                                      <p:to>
                                        <p:strVal val="hidden"/>
                                      </p:to>
                                    </p:set>
                                  </p:childTnLst>
                                </p:cTn>
                              </p:par>
                            </p:childTnLst>
                          </p:cTn>
                        </p:par>
                      </p:childTnLst>
                    </p:cTn>
                  </p:par>
                </p:childTnLst>
              </p:cTn>
              <p:nextCondLst>
                <p:cond evt="onClick" delay="0">
                  <p:tgtEl>
                    <p:spTgt spid="67"/>
                  </p:tgtEl>
                </p:cond>
              </p:nextCondLst>
            </p:seq>
            <p:seq concurrent="1" nextAc="seek">
              <p:cTn id="86" restart="whenNotActive" fill="hold" evtFilter="cancelBubble" nodeType="interactiveSeq">
                <p:stCondLst>
                  <p:cond evt="onClick" delay="0">
                    <p:tgtEl>
                      <p:spTgt spid="68"/>
                    </p:tgtEl>
                  </p:cond>
                </p:stCondLst>
                <p:endSync evt="end" delay="0">
                  <p:rtn val="all"/>
                </p:endSync>
                <p:childTnLst>
                  <p:par>
                    <p:cTn id="87" fill="hold">
                      <p:stCondLst>
                        <p:cond delay="0"/>
                      </p:stCondLst>
                      <p:childTnLst>
                        <p:par>
                          <p:cTn id="88" fill="hold">
                            <p:stCondLst>
                              <p:cond delay="0"/>
                            </p:stCondLst>
                            <p:childTnLst>
                              <p:par>
                                <p:cTn id="89" presetID="10" presetClass="exit" presetSubtype="0" fill="hold" grpId="0" nodeType="clickEffect">
                                  <p:stCondLst>
                                    <p:cond delay="0"/>
                                  </p:stCondLst>
                                  <p:childTnLst>
                                    <p:animEffect transition="out" filter="fade">
                                      <p:cBhvr>
                                        <p:cTn id="90" dur="2000"/>
                                        <p:tgtEl>
                                          <p:spTgt spid="68"/>
                                        </p:tgtEl>
                                      </p:cBhvr>
                                    </p:animEffect>
                                    <p:set>
                                      <p:cBhvr>
                                        <p:cTn id="91" dur="1" fill="hold">
                                          <p:stCondLst>
                                            <p:cond delay="1999"/>
                                          </p:stCondLst>
                                        </p:cTn>
                                        <p:tgtEl>
                                          <p:spTgt spid="68"/>
                                        </p:tgtEl>
                                        <p:attrNameLst>
                                          <p:attrName>style.visibility</p:attrName>
                                        </p:attrNameLst>
                                      </p:cBhvr>
                                      <p:to>
                                        <p:strVal val="hidden"/>
                                      </p:to>
                                    </p:set>
                                  </p:childTnLst>
                                </p:cTn>
                              </p:par>
                            </p:childTnLst>
                          </p:cTn>
                        </p:par>
                      </p:childTnLst>
                    </p:cTn>
                  </p:par>
                </p:childTnLst>
              </p:cTn>
              <p:nextCondLst>
                <p:cond evt="onClick" delay="0">
                  <p:tgtEl>
                    <p:spTgt spid="68"/>
                  </p:tgtEl>
                </p:cond>
              </p:nextCondLst>
            </p:seq>
            <p:seq concurrent="1" nextAc="seek">
              <p:cTn id="92" restart="whenNotActive" fill="hold" evtFilter="cancelBubble" nodeType="interactiveSeq">
                <p:stCondLst>
                  <p:cond evt="onClick" delay="0">
                    <p:tgtEl>
                      <p:spTgt spid="69"/>
                    </p:tgtEl>
                  </p:cond>
                </p:stCondLst>
                <p:endSync evt="end" delay="0">
                  <p:rtn val="all"/>
                </p:endSync>
                <p:childTnLst>
                  <p:par>
                    <p:cTn id="93" fill="hold">
                      <p:stCondLst>
                        <p:cond delay="0"/>
                      </p:stCondLst>
                      <p:childTnLst>
                        <p:par>
                          <p:cTn id="94" fill="hold">
                            <p:stCondLst>
                              <p:cond delay="0"/>
                            </p:stCondLst>
                            <p:childTnLst>
                              <p:par>
                                <p:cTn id="95" presetID="10" presetClass="exit" presetSubtype="0" fill="hold" grpId="0" nodeType="clickEffect">
                                  <p:stCondLst>
                                    <p:cond delay="0"/>
                                  </p:stCondLst>
                                  <p:childTnLst>
                                    <p:animEffect transition="out" filter="fade">
                                      <p:cBhvr>
                                        <p:cTn id="96" dur="2000"/>
                                        <p:tgtEl>
                                          <p:spTgt spid="69"/>
                                        </p:tgtEl>
                                      </p:cBhvr>
                                    </p:animEffect>
                                    <p:set>
                                      <p:cBhvr>
                                        <p:cTn id="97" dur="1" fill="hold">
                                          <p:stCondLst>
                                            <p:cond delay="19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9"/>
                  </p:tgtEl>
                </p:cond>
              </p:nextCondLst>
            </p:seq>
            <p:seq concurrent="1" nextAc="seek">
              <p:cTn id="98" restart="whenNotActive" fill="hold" evtFilter="cancelBubble" nodeType="interactiveSeq">
                <p:stCondLst>
                  <p:cond evt="onClick" delay="0">
                    <p:tgtEl>
                      <p:spTgt spid="63"/>
                    </p:tgtEl>
                  </p:cond>
                </p:stCondLst>
                <p:endSync evt="end" delay="0">
                  <p:rtn val="all"/>
                </p:endSync>
                <p:childTnLst>
                  <p:par>
                    <p:cTn id="99" fill="hold">
                      <p:stCondLst>
                        <p:cond delay="0"/>
                      </p:stCondLst>
                      <p:childTnLst>
                        <p:par>
                          <p:cTn id="100" fill="hold">
                            <p:stCondLst>
                              <p:cond delay="0"/>
                            </p:stCondLst>
                            <p:childTnLst>
                              <p:par>
                                <p:cTn id="101" presetID="10" presetClass="exit" presetSubtype="0" fill="hold" grpId="0" nodeType="clickEffect">
                                  <p:stCondLst>
                                    <p:cond delay="0"/>
                                  </p:stCondLst>
                                  <p:childTnLst>
                                    <p:animEffect transition="out" filter="fade">
                                      <p:cBhvr>
                                        <p:cTn id="102" dur="2000"/>
                                        <p:tgtEl>
                                          <p:spTgt spid="63"/>
                                        </p:tgtEl>
                                      </p:cBhvr>
                                    </p:animEffect>
                                    <p:set>
                                      <p:cBhvr>
                                        <p:cTn id="103" dur="1" fill="hold">
                                          <p:stCondLst>
                                            <p:cond delay="19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seq concurrent="1" nextAc="seek">
              <p:cTn id="104" restart="whenNotActive" fill="hold" evtFilter="cancelBubble" nodeType="interactiveSeq">
                <p:stCondLst>
                  <p:cond evt="onClick" delay="0">
                    <p:tgtEl>
                      <p:spTgt spid="70"/>
                    </p:tgtEl>
                  </p:cond>
                </p:stCondLst>
                <p:endSync evt="end" delay="0">
                  <p:rtn val="all"/>
                </p:endSync>
                <p:childTnLst>
                  <p:par>
                    <p:cTn id="105" fill="hold">
                      <p:stCondLst>
                        <p:cond delay="0"/>
                      </p:stCondLst>
                      <p:childTnLst>
                        <p:par>
                          <p:cTn id="106" fill="hold">
                            <p:stCondLst>
                              <p:cond delay="0"/>
                            </p:stCondLst>
                            <p:childTnLst>
                              <p:par>
                                <p:cTn id="107" presetID="10" presetClass="exit" presetSubtype="0" fill="hold" grpId="0" nodeType="clickEffect">
                                  <p:stCondLst>
                                    <p:cond delay="0"/>
                                  </p:stCondLst>
                                  <p:childTnLst>
                                    <p:animEffect transition="out" filter="fade">
                                      <p:cBhvr>
                                        <p:cTn id="108" dur="2000"/>
                                        <p:tgtEl>
                                          <p:spTgt spid="70"/>
                                        </p:tgtEl>
                                      </p:cBhvr>
                                    </p:animEffect>
                                    <p:set>
                                      <p:cBhvr>
                                        <p:cTn id="109" dur="1" fill="hold">
                                          <p:stCondLst>
                                            <p:cond delay="1999"/>
                                          </p:stCondLst>
                                        </p:cTn>
                                        <p:tgtEl>
                                          <p:spTgt spid="70"/>
                                        </p:tgtEl>
                                        <p:attrNameLst>
                                          <p:attrName>style.visibility</p:attrName>
                                        </p:attrNameLst>
                                      </p:cBhvr>
                                      <p:to>
                                        <p:strVal val="hidden"/>
                                      </p:to>
                                    </p:set>
                                  </p:childTnLst>
                                </p:cTn>
                              </p:par>
                            </p:childTnLst>
                          </p:cTn>
                        </p:par>
                      </p:childTnLst>
                    </p:cTn>
                  </p:par>
                </p:childTnLst>
              </p:cTn>
              <p:nextCondLst>
                <p:cond evt="onClick" delay="0">
                  <p:tgtEl>
                    <p:spTgt spid="70"/>
                  </p:tgtEl>
                </p:cond>
              </p:nextCondLst>
            </p:seq>
            <p:seq concurrent="1" nextAc="seek">
              <p:cTn id="110" restart="whenNotActive" fill="hold" evtFilter="cancelBubble" nodeType="interactiveSeq">
                <p:stCondLst>
                  <p:cond evt="onClick" delay="0">
                    <p:tgtEl>
                      <p:spTgt spid="71"/>
                    </p:tgtEl>
                  </p:cond>
                </p:stCondLst>
                <p:endSync evt="end" delay="0">
                  <p:rtn val="all"/>
                </p:endSync>
                <p:childTnLst>
                  <p:par>
                    <p:cTn id="111" fill="hold">
                      <p:stCondLst>
                        <p:cond delay="0"/>
                      </p:stCondLst>
                      <p:childTnLst>
                        <p:par>
                          <p:cTn id="112" fill="hold">
                            <p:stCondLst>
                              <p:cond delay="0"/>
                            </p:stCondLst>
                            <p:childTnLst>
                              <p:par>
                                <p:cTn id="113" presetID="10" presetClass="exit" presetSubtype="0" fill="hold" grpId="0" nodeType="clickEffect">
                                  <p:stCondLst>
                                    <p:cond delay="0"/>
                                  </p:stCondLst>
                                  <p:childTnLst>
                                    <p:animEffect transition="out" filter="fade">
                                      <p:cBhvr>
                                        <p:cTn id="114" dur="2000"/>
                                        <p:tgtEl>
                                          <p:spTgt spid="71"/>
                                        </p:tgtEl>
                                      </p:cBhvr>
                                    </p:animEffect>
                                    <p:set>
                                      <p:cBhvr>
                                        <p:cTn id="115" dur="1" fill="hold">
                                          <p:stCondLst>
                                            <p:cond delay="1999"/>
                                          </p:stCondLst>
                                        </p:cTn>
                                        <p:tgtEl>
                                          <p:spTgt spid="7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116" restart="whenNotActive" fill="hold" evtFilter="cancelBubble" nodeType="interactiveSeq">
                <p:stCondLst>
                  <p:cond evt="onClick" delay="0">
                    <p:tgtEl>
                      <p:spTgt spid="72"/>
                    </p:tgtEl>
                  </p:cond>
                </p:stCondLst>
                <p:endSync evt="end" delay="0">
                  <p:rtn val="all"/>
                </p:endSync>
                <p:childTnLst>
                  <p:par>
                    <p:cTn id="117" fill="hold">
                      <p:stCondLst>
                        <p:cond delay="0"/>
                      </p:stCondLst>
                      <p:childTnLst>
                        <p:par>
                          <p:cTn id="118" fill="hold">
                            <p:stCondLst>
                              <p:cond delay="0"/>
                            </p:stCondLst>
                            <p:childTnLst>
                              <p:par>
                                <p:cTn id="119" presetID="10" presetClass="exit" presetSubtype="0" fill="hold" grpId="0" nodeType="clickEffect">
                                  <p:stCondLst>
                                    <p:cond delay="0"/>
                                  </p:stCondLst>
                                  <p:childTnLst>
                                    <p:animEffect transition="out" filter="fade">
                                      <p:cBhvr>
                                        <p:cTn id="120" dur="2000"/>
                                        <p:tgtEl>
                                          <p:spTgt spid="72"/>
                                        </p:tgtEl>
                                      </p:cBhvr>
                                    </p:animEffect>
                                    <p:set>
                                      <p:cBhvr>
                                        <p:cTn id="121" dur="1" fill="hold">
                                          <p:stCondLst>
                                            <p:cond delay="1999"/>
                                          </p:stCondLst>
                                        </p:cTn>
                                        <p:tgtEl>
                                          <p:spTgt spid="72"/>
                                        </p:tgtEl>
                                        <p:attrNameLst>
                                          <p:attrName>style.visibility</p:attrName>
                                        </p:attrNameLst>
                                      </p:cBhvr>
                                      <p:to>
                                        <p:strVal val="hidden"/>
                                      </p:to>
                                    </p:set>
                                  </p:childTnLst>
                                </p:cTn>
                              </p:par>
                            </p:childTnLst>
                          </p:cTn>
                        </p:par>
                      </p:childTnLst>
                    </p:cTn>
                  </p:par>
                </p:childTnLst>
              </p:cTn>
              <p:nextCondLst>
                <p:cond evt="onClick" delay="0">
                  <p:tgtEl>
                    <p:spTgt spid="72"/>
                  </p:tgtEl>
                </p:cond>
              </p:nextCondLst>
            </p:seq>
            <p:seq concurrent="1" nextAc="seek">
              <p:cTn id="122" restart="whenNotActive" fill="hold" evtFilter="cancelBubble" nodeType="interactiveSeq">
                <p:stCondLst>
                  <p:cond evt="onClick" delay="0">
                    <p:tgtEl>
                      <p:spTgt spid="73"/>
                    </p:tgtEl>
                  </p:cond>
                </p:stCondLst>
                <p:endSync evt="end" delay="0">
                  <p:rtn val="all"/>
                </p:endSync>
                <p:childTnLst>
                  <p:par>
                    <p:cTn id="123" fill="hold">
                      <p:stCondLst>
                        <p:cond delay="0"/>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2000"/>
                                        <p:tgtEl>
                                          <p:spTgt spid="73"/>
                                        </p:tgtEl>
                                      </p:cBhvr>
                                    </p:animEffect>
                                    <p:set>
                                      <p:cBhvr>
                                        <p:cTn id="127" dur="1" fill="hold">
                                          <p:stCondLst>
                                            <p:cond delay="1999"/>
                                          </p:stCondLst>
                                        </p:cTn>
                                        <p:tgtEl>
                                          <p:spTgt spid="73"/>
                                        </p:tgtEl>
                                        <p:attrNameLst>
                                          <p:attrName>style.visibility</p:attrName>
                                        </p:attrNameLst>
                                      </p:cBhvr>
                                      <p:to>
                                        <p:strVal val="hidden"/>
                                      </p:to>
                                    </p:set>
                                  </p:childTnLst>
                                </p:cTn>
                              </p:par>
                            </p:childTnLst>
                          </p:cTn>
                        </p:par>
                      </p:childTnLst>
                    </p:cTn>
                  </p:par>
                </p:childTnLst>
              </p:cTn>
              <p:nextCondLst>
                <p:cond evt="onClick" delay="0">
                  <p:tgtEl>
                    <p:spTgt spid="73"/>
                  </p:tgtEl>
                </p:cond>
              </p:nextCondLst>
            </p:seq>
            <p:seq concurrent="1" nextAc="seek">
              <p:cTn id="128" restart="whenNotActive" fill="hold" evtFilter="cancelBubble" nodeType="interactiveSeq">
                <p:stCondLst>
                  <p:cond evt="onClick" delay="0">
                    <p:tgtEl>
                      <p:spTgt spid="74"/>
                    </p:tgtEl>
                  </p:cond>
                </p:stCondLst>
                <p:endSync evt="end" delay="0">
                  <p:rtn val="all"/>
                </p:endSync>
                <p:childTnLst>
                  <p:par>
                    <p:cTn id="129" fill="hold">
                      <p:stCondLst>
                        <p:cond delay="0"/>
                      </p:stCondLst>
                      <p:childTnLst>
                        <p:par>
                          <p:cTn id="130" fill="hold">
                            <p:stCondLst>
                              <p:cond delay="0"/>
                            </p:stCondLst>
                            <p:childTnLst>
                              <p:par>
                                <p:cTn id="131" presetID="10" presetClass="exit" presetSubtype="0" fill="hold" grpId="0" nodeType="clickEffect">
                                  <p:stCondLst>
                                    <p:cond delay="0"/>
                                  </p:stCondLst>
                                  <p:childTnLst>
                                    <p:animEffect transition="out" filter="fade">
                                      <p:cBhvr>
                                        <p:cTn id="132" dur="2000"/>
                                        <p:tgtEl>
                                          <p:spTgt spid="74"/>
                                        </p:tgtEl>
                                      </p:cBhvr>
                                    </p:animEffect>
                                    <p:set>
                                      <p:cBhvr>
                                        <p:cTn id="133" dur="1" fill="hold">
                                          <p:stCondLst>
                                            <p:cond delay="1999"/>
                                          </p:stCondLst>
                                        </p:cTn>
                                        <p:tgtEl>
                                          <p:spTgt spid="74"/>
                                        </p:tgtEl>
                                        <p:attrNameLst>
                                          <p:attrName>style.visibility</p:attrName>
                                        </p:attrNameLst>
                                      </p:cBhvr>
                                      <p:to>
                                        <p:strVal val="hidden"/>
                                      </p:to>
                                    </p:set>
                                  </p:childTnLst>
                                </p:cTn>
                              </p:par>
                            </p:childTnLst>
                          </p:cTn>
                        </p:par>
                      </p:childTnLst>
                    </p:cTn>
                  </p:par>
                </p:childTnLst>
              </p:cTn>
              <p:nextCondLst>
                <p:cond evt="onClick" delay="0">
                  <p:tgtEl>
                    <p:spTgt spid="74"/>
                  </p:tgtEl>
                </p:cond>
              </p:nextCondLst>
            </p:seq>
            <p:seq concurrent="1" nextAc="seek">
              <p:cTn id="134" restart="whenNotActive" fill="hold" evtFilter="cancelBubble" nodeType="interactiveSeq">
                <p:stCondLst>
                  <p:cond evt="onClick" delay="0">
                    <p:tgtEl>
                      <p:spTgt spid="75"/>
                    </p:tgtEl>
                  </p:cond>
                </p:stCondLst>
                <p:endSync evt="end" delay="0">
                  <p:rtn val="all"/>
                </p:endSync>
                <p:childTnLst>
                  <p:par>
                    <p:cTn id="135" fill="hold">
                      <p:stCondLst>
                        <p:cond delay="0"/>
                      </p:stCondLst>
                      <p:childTnLst>
                        <p:par>
                          <p:cTn id="136" fill="hold">
                            <p:stCondLst>
                              <p:cond delay="0"/>
                            </p:stCondLst>
                            <p:childTnLst>
                              <p:par>
                                <p:cTn id="137" presetID="10" presetClass="exit" presetSubtype="0" fill="hold" grpId="0" nodeType="clickEffect">
                                  <p:stCondLst>
                                    <p:cond delay="0"/>
                                  </p:stCondLst>
                                  <p:childTnLst>
                                    <p:animEffect transition="out" filter="fade">
                                      <p:cBhvr>
                                        <p:cTn id="138" dur="2000"/>
                                        <p:tgtEl>
                                          <p:spTgt spid="75"/>
                                        </p:tgtEl>
                                      </p:cBhvr>
                                    </p:animEffect>
                                    <p:set>
                                      <p:cBhvr>
                                        <p:cTn id="139" dur="1" fill="hold">
                                          <p:stCondLst>
                                            <p:cond delay="1999"/>
                                          </p:stCondLst>
                                        </p:cTn>
                                        <p:tgtEl>
                                          <p:spTgt spid="75"/>
                                        </p:tgtEl>
                                        <p:attrNameLst>
                                          <p:attrName>style.visibility</p:attrName>
                                        </p:attrNameLst>
                                      </p:cBhvr>
                                      <p:to>
                                        <p:strVal val="hidden"/>
                                      </p:to>
                                    </p:set>
                                  </p:childTnLst>
                                </p:cTn>
                              </p:par>
                            </p:childTnLst>
                          </p:cTn>
                        </p:par>
                      </p:childTnLst>
                    </p:cTn>
                  </p:par>
                </p:childTnLst>
              </p:cTn>
              <p:nextCondLst>
                <p:cond evt="onClick" delay="0">
                  <p:tgtEl>
                    <p:spTgt spid="75"/>
                  </p:tgtEl>
                </p:cond>
              </p:nextCondLst>
            </p:seq>
            <p:seq concurrent="1" nextAc="seek">
              <p:cTn id="140" restart="whenNotActive" fill="hold" evtFilter="cancelBubble" nodeType="interactiveSeq">
                <p:stCondLst>
                  <p:cond evt="onClick" delay="0">
                    <p:tgtEl>
                      <p:spTgt spid="76"/>
                    </p:tgtEl>
                  </p:cond>
                </p:stCondLst>
                <p:endSync evt="end" delay="0">
                  <p:rtn val="all"/>
                </p:endSync>
                <p:childTnLst>
                  <p:par>
                    <p:cTn id="141" fill="hold">
                      <p:stCondLst>
                        <p:cond delay="0"/>
                      </p:stCondLst>
                      <p:childTnLst>
                        <p:par>
                          <p:cTn id="142" fill="hold">
                            <p:stCondLst>
                              <p:cond delay="0"/>
                            </p:stCondLst>
                            <p:childTnLst>
                              <p:par>
                                <p:cTn id="143" presetID="10" presetClass="exit" presetSubtype="0" fill="hold" grpId="0" nodeType="clickEffect">
                                  <p:stCondLst>
                                    <p:cond delay="0"/>
                                  </p:stCondLst>
                                  <p:childTnLst>
                                    <p:animEffect transition="out" filter="fade">
                                      <p:cBhvr>
                                        <p:cTn id="144" dur="2000"/>
                                        <p:tgtEl>
                                          <p:spTgt spid="76"/>
                                        </p:tgtEl>
                                      </p:cBhvr>
                                    </p:animEffect>
                                    <p:set>
                                      <p:cBhvr>
                                        <p:cTn id="145" dur="1" fill="hold">
                                          <p:stCondLst>
                                            <p:cond delay="1999"/>
                                          </p:stCondLst>
                                        </p:cTn>
                                        <p:tgtEl>
                                          <p:spTgt spid="76"/>
                                        </p:tgtEl>
                                        <p:attrNameLst>
                                          <p:attrName>style.visibility</p:attrName>
                                        </p:attrNameLst>
                                      </p:cBhvr>
                                      <p:to>
                                        <p:strVal val="hidden"/>
                                      </p:to>
                                    </p:set>
                                  </p:childTnLst>
                                </p:cTn>
                              </p:par>
                            </p:childTnLst>
                          </p:cTn>
                        </p:par>
                      </p:childTnLst>
                    </p:cTn>
                  </p:par>
                </p:childTnLst>
              </p:cTn>
              <p:nextCondLst>
                <p:cond evt="onClick" delay="0">
                  <p:tgtEl>
                    <p:spTgt spid="76"/>
                  </p:tgtEl>
                </p:cond>
              </p:nextCondLst>
            </p:seq>
            <p:seq concurrent="1" nextAc="seek">
              <p:cTn id="146" restart="whenNotActive" fill="hold" evtFilter="cancelBubble" nodeType="interactiveSeq">
                <p:stCondLst>
                  <p:cond evt="onClick" delay="0">
                    <p:tgtEl>
                      <p:spTgt spid="77"/>
                    </p:tgtEl>
                  </p:cond>
                </p:stCondLst>
                <p:endSync evt="end" delay="0">
                  <p:rtn val="all"/>
                </p:endSync>
                <p:childTnLst>
                  <p:par>
                    <p:cTn id="147" fill="hold">
                      <p:stCondLst>
                        <p:cond delay="0"/>
                      </p:stCondLst>
                      <p:childTnLst>
                        <p:par>
                          <p:cTn id="148" fill="hold">
                            <p:stCondLst>
                              <p:cond delay="0"/>
                            </p:stCondLst>
                            <p:childTnLst>
                              <p:par>
                                <p:cTn id="149" presetID="10" presetClass="exit" presetSubtype="0" fill="hold" grpId="0" nodeType="clickEffect">
                                  <p:stCondLst>
                                    <p:cond delay="0"/>
                                  </p:stCondLst>
                                  <p:childTnLst>
                                    <p:animEffect transition="out" filter="fade">
                                      <p:cBhvr>
                                        <p:cTn id="150" dur="2000"/>
                                        <p:tgtEl>
                                          <p:spTgt spid="77"/>
                                        </p:tgtEl>
                                      </p:cBhvr>
                                    </p:animEffect>
                                    <p:set>
                                      <p:cBhvr>
                                        <p:cTn id="151" dur="1" fill="hold">
                                          <p:stCondLst>
                                            <p:cond delay="1999"/>
                                          </p:stCondLst>
                                        </p:cTn>
                                        <p:tgtEl>
                                          <p:spTgt spid="77"/>
                                        </p:tgtEl>
                                        <p:attrNameLst>
                                          <p:attrName>style.visibility</p:attrName>
                                        </p:attrNameLst>
                                      </p:cBhvr>
                                      <p:to>
                                        <p:strVal val="hidden"/>
                                      </p:to>
                                    </p:set>
                                  </p:childTnLst>
                                </p:cTn>
                              </p:par>
                            </p:childTnLst>
                          </p:cTn>
                        </p:par>
                      </p:childTnLst>
                    </p:cTn>
                  </p:par>
                </p:childTnLst>
              </p:cTn>
              <p:nextCondLst>
                <p:cond evt="onClick" delay="0">
                  <p:tgtEl>
                    <p:spTgt spid="77"/>
                  </p:tgtEl>
                </p:cond>
              </p:nextCondLst>
            </p:seq>
            <p:seq concurrent="1" nextAc="seek">
              <p:cTn id="152" restart="whenNotActive" fill="hold" evtFilter="cancelBubble" nodeType="interactiveSeq">
                <p:stCondLst>
                  <p:cond evt="onClick" delay="0">
                    <p:tgtEl>
                      <p:spTgt spid="78"/>
                    </p:tgtEl>
                  </p:cond>
                </p:stCondLst>
                <p:endSync evt="end" delay="0">
                  <p:rtn val="all"/>
                </p:endSync>
                <p:childTnLst>
                  <p:par>
                    <p:cTn id="153" fill="hold">
                      <p:stCondLst>
                        <p:cond delay="0"/>
                      </p:stCondLst>
                      <p:childTnLst>
                        <p:par>
                          <p:cTn id="154" fill="hold">
                            <p:stCondLst>
                              <p:cond delay="0"/>
                            </p:stCondLst>
                            <p:childTnLst>
                              <p:par>
                                <p:cTn id="155" presetID="10" presetClass="exit" presetSubtype="0" fill="hold" grpId="0" nodeType="clickEffect">
                                  <p:stCondLst>
                                    <p:cond delay="0"/>
                                  </p:stCondLst>
                                  <p:childTnLst>
                                    <p:animEffect transition="out" filter="fade">
                                      <p:cBhvr>
                                        <p:cTn id="156" dur="2000"/>
                                        <p:tgtEl>
                                          <p:spTgt spid="78"/>
                                        </p:tgtEl>
                                      </p:cBhvr>
                                    </p:animEffect>
                                    <p:set>
                                      <p:cBhvr>
                                        <p:cTn id="157" dur="1" fill="hold">
                                          <p:stCondLst>
                                            <p:cond delay="1999"/>
                                          </p:stCondLst>
                                        </p:cTn>
                                        <p:tgtEl>
                                          <p:spTgt spid="78"/>
                                        </p:tgtEl>
                                        <p:attrNameLst>
                                          <p:attrName>style.visibility</p:attrName>
                                        </p:attrNameLst>
                                      </p:cBhvr>
                                      <p:to>
                                        <p:strVal val="hidden"/>
                                      </p:to>
                                    </p:set>
                                  </p:childTnLst>
                                </p:cTn>
                              </p:par>
                            </p:childTnLst>
                          </p:cTn>
                        </p:par>
                      </p:childTnLst>
                    </p:cTn>
                  </p:par>
                </p:childTnLst>
              </p:cTn>
              <p:nextCondLst>
                <p:cond evt="onClick" delay="0">
                  <p:tgtEl>
                    <p:spTgt spid="78"/>
                  </p:tgtEl>
                </p:cond>
              </p:nextCondLst>
            </p:seq>
            <p:seq concurrent="1" nextAc="seek">
              <p:cTn id="158" restart="whenNotActive" fill="hold" evtFilter="cancelBubble" nodeType="interactiveSeq">
                <p:stCondLst>
                  <p:cond evt="onClick" delay="0">
                    <p:tgtEl>
                      <p:spTgt spid="79"/>
                    </p:tgtEl>
                  </p:cond>
                </p:stCondLst>
                <p:endSync evt="end" delay="0">
                  <p:rtn val="all"/>
                </p:endSync>
                <p:childTnLst>
                  <p:par>
                    <p:cTn id="159" fill="hold">
                      <p:stCondLst>
                        <p:cond delay="0"/>
                      </p:stCondLst>
                      <p:childTnLst>
                        <p:par>
                          <p:cTn id="160" fill="hold">
                            <p:stCondLst>
                              <p:cond delay="0"/>
                            </p:stCondLst>
                            <p:childTnLst>
                              <p:par>
                                <p:cTn id="161" presetID="10" presetClass="exit" presetSubtype="0" fill="hold" grpId="0" nodeType="clickEffect">
                                  <p:stCondLst>
                                    <p:cond delay="0"/>
                                  </p:stCondLst>
                                  <p:childTnLst>
                                    <p:animEffect transition="out" filter="fade">
                                      <p:cBhvr>
                                        <p:cTn id="162" dur="2000"/>
                                        <p:tgtEl>
                                          <p:spTgt spid="79"/>
                                        </p:tgtEl>
                                      </p:cBhvr>
                                    </p:animEffect>
                                    <p:set>
                                      <p:cBhvr>
                                        <p:cTn id="163" dur="1" fill="hold">
                                          <p:stCondLst>
                                            <p:cond delay="1999"/>
                                          </p:stCondLst>
                                        </p:cTn>
                                        <p:tgtEl>
                                          <p:spTgt spid="79"/>
                                        </p:tgtEl>
                                        <p:attrNameLst>
                                          <p:attrName>style.visibility</p:attrName>
                                        </p:attrNameLst>
                                      </p:cBhvr>
                                      <p:to>
                                        <p:strVal val="hidden"/>
                                      </p:to>
                                    </p:set>
                                  </p:childTnLst>
                                </p:cTn>
                              </p:par>
                            </p:childTnLst>
                          </p:cTn>
                        </p:par>
                      </p:childTnLst>
                    </p:cTn>
                  </p:par>
                </p:childTnLst>
              </p:cTn>
              <p:nextCondLst>
                <p:cond evt="onClick" delay="0">
                  <p:tgtEl>
                    <p:spTgt spid="79"/>
                  </p:tgtEl>
                </p:cond>
              </p:nextCondLst>
            </p:seq>
            <p:seq concurrent="1" nextAc="seek">
              <p:cTn id="164" restart="whenNotActive" fill="hold" evtFilter="cancelBubble" nodeType="interactiveSeq">
                <p:stCondLst>
                  <p:cond evt="onClick" delay="0">
                    <p:tgtEl>
                      <p:spTgt spid="80"/>
                    </p:tgtEl>
                  </p:cond>
                </p:stCondLst>
                <p:endSync evt="end" delay="0">
                  <p:rtn val="all"/>
                </p:endSync>
                <p:childTnLst>
                  <p:par>
                    <p:cTn id="165" fill="hold">
                      <p:stCondLst>
                        <p:cond delay="0"/>
                      </p:stCondLst>
                      <p:childTnLst>
                        <p:par>
                          <p:cTn id="166" fill="hold">
                            <p:stCondLst>
                              <p:cond delay="0"/>
                            </p:stCondLst>
                            <p:childTnLst>
                              <p:par>
                                <p:cTn id="167" presetID="10" presetClass="exit" presetSubtype="0" fill="hold" grpId="0" nodeType="clickEffect">
                                  <p:stCondLst>
                                    <p:cond delay="0"/>
                                  </p:stCondLst>
                                  <p:childTnLst>
                                    <p:animEffect transition="out" filter="fade">
                                      <p:cBhvr>
                                        <p:cTn id="168" dur="2000"/>
                                        <p:tgtEl>
                                          <p:spTgt spid="80"/>
                                        </p:tgtEl>
                                      </p:cBhvr>
                                    </p:animEffect>
                                    <p:set>
                                      <p:cBhvr>
                                        <p:cTn id="169" dur="1" fill="hold">
                                          <p:stCondLst>
                                            <p:cond delay="1999"/>
                                          </p:stCondLst>
                                        </p:cTn>
                                        <p:tgtEl>
                                          <p:spTgt spid="80"/>
                                        </p:tgtEl>
                                        <p:attrNameLst>
                                          <p:attrName>style.visibility</p:attrName>
                                        </p:attrNameLst>
                                      </p:cBhvr>
                                      <p:to>
                                        <p:strVal val="hidden"/>
                                      </p:to>
                                    </p:set>
                                  </p:childTnLst>
                                </p:cTn>
                              </p:par>
                            </p:childTnLst>
                          </p:cTn>
                        </p:par>
                      </p:childTnLst>
                    </p:cTn>
                  </p:par>
                </p:childTnLst>
              </p:cTn>
              <p:nextCondLst>
                <p:cond evt="onClick" delay="0">
                  <p:tgtEl>
                    <p:spTgt spid="80"/>
                  </p:tgtEl>
                </p:cond>
              </p:nextCondLst>
            </p:seq>
            <p:seq concurrent="1" nextAc="seek">
              <p:cTn id="170" restart="whenNotActive" fill="hold" evtFilter="cancelBubble" nodeType="interactiveSeq">
                <p:stCondLst>
                  <p:cond evt="onClick" delay="0">
                    <p:tgtEl>
                      <p:spTgt spid="81"/>
                    </p:tgtEl>
                  </p:cond>
                </p:stCondLst>
                <p:endSync evt="end" delay="0">
                  <p:rtn val="all"/>
                </p:endSync>
                <p:childTnLst>
                  <p:par>
                    <p:cTn id="171" fill="hold">
                      <p:stCondLst>
                        <p:cond delay="0"/>
                      </p:stCondLst>
                      <p:childTnLst>
                        <p:par>
                          <p:cTn id="172" fill="hold">
                            <p:stCondLst>
                              <p:cond delay="0"/>
                            </p:stCondLst>
                            <p:childTnLst>
                              <p:par>
                                <p:cTn id="173" presetID="10" presetClass="exit" presetSubtype="0" fill="hold" grpId="0" nodeType="clickEffect">
                                  <p:stCondLst>
                                    <p:cond delay="0"/>
                                  </p:stCondLst>
                                  <p:childTnLst>
                                    <p:animEffect transition="out" filter="fade">
                                      <p:cBhvr>
                                        <p:cTn id="174" dur="2000"/>
                                        <p:tgtEl>
                                          <p:spTgt spid="81"/>
                                        </p:tgtEl>
                                      </p:cBhvr>
                                    </p:animEffect>
                                    <p:set>
                                      <p:cBhvr>
                                        <p:cTn id="175" dur="1" fill="hold">
                                          <p:stCondLst>
                                            <p:cond delay="19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81"/>
                  </p:tgtEl>
                </p:cond>
              </p:nextCondLst>
            </p:seq>
            <p:seq concurrent="1" nextAc="seek">
              <p:cTn id="176" restart="whenNotActive" fill="hold" evtFilter="cancelBubble" nodeType="interactiveSeq">
                <p:stCondLst>
                  <p:cond evt="onClick" delay="0">
                    <p:tgtEl>
                      <p:spTgt spid="82"/>
                    </p:tgtEl>
                  </p:cond>
                </p:stCondLst>
                <p:endSync evt="end" delay="0">
                  <p:rtn val="all"/>
                </p:endSync>
                <p:childTnLst>
                  <p:par>
                    <p:cTn id="177" fill="hold">
                      <p:stCondLst>
                        <p:cond delay="0"/>
                      </p:stCondLst>
                      <p:childTnLst>
                        <p:par>
                          <p:cTn id="178" fill="hold">
                            <p:stCondLst>
                              <p:cond delay="0"/>
                            </p:stCondLst>
                            <p:childTnLst>
                              <p:par>
                                <p:cTn id="179" presetID="10" presetClass="exit" presetSubtype="0" fill="hold" grpId="0" nodeType="clickEffect">
                                  <p:stCondLst>
                                    <p:cond delay="0"/>
                                  </p:stCondLst>
                                  <p:childTnLst>
                                    <p:animEffect transition="out" filter="fade">
                                      <p:cBhvr>
                                        <p:cTn id="180" dur="2000"/>
                                        <p:tgtEl>
                                          <p:spTgt spid="82"/>
                                        </p:tgtEl>
                                      </p:cBhvr>
                                    </p:animEffect>
                                    <p:set>
                                      <p:cBhvr>
                                        <p:cTn id="181" dur="1" fill="hold">
                                          <p:stCondLst>
                                            <p:cond delay="1999"/>
                                          </p:stCondLst>
                                        </p:cTn>
                                        <p:tgtEl>
                                          <p:spTgt spid="82"/>
                                        </p:tgtEl>
                                        <p:attrNameLst>
                                          <p:attrName>style.visibility</p:attrName>
                                        </p:attrNameLst>
                                      </p:cBhvr>
                                      <p:to>
                                        <p:strVal val="hidden"/>
                                      </p:to>
                                    </p:set>
                                  </p:childTnLst>
                                </p:cTn>
                              </p:par>
                            </p:childTnLst>
                          </p:cTn>
                        </p:par>
                      </p:childTnLst>
                    </p:cTn>
                  </p:par>
                </p:childTnLst>
              </p:cTn>
              <p:nextCondLst>
                <p:cond evt="onClick" delay="0">
                  <p:tgtEl>
                    <p:spTgt spid="82"/>
                  </p:tgtEl>
                </p:cond>
              </p:nextCondLst>
            </p:seq>
            <p:seq concurrent="1" nextAc="seek">
              <p:cTn id="182" restart="whenNotActive" fill="hold" evtFilter="cancelBubble" nodeType="interactiveSeq">
                <p:stCondLst>
                  <p:cond evt="onClick" delay="0">
                    <p:tgtEl>
                      <p:spTgt spid="83"/>
                    </p:tgtEl>
                  </p:cond>
                </p:stCondLst>
                <p:endSync evt="end" delay="0">
                  <p:rtn val="all"/>
                </p:endSync>
                <p:childTnLst>
                  <p:par>
                    <p:cTn id="183" fill="hold">
                      <p:stCondLst>
                        <p:cond delay="0"/>
                      </p:stCondLst>
                      <p:childTnLst>
                        <p:par>
                          <p:cTn id="184" fill="hold">
                            <p:stCondLst>
                              <p:cond delay="0"/>
                            </p:stCondLst>
                            <p:childTnLst>
                              <p:par>
                                <p:cTn id="185" presetID="10" presetClass="exit" presetSubtype="0" fill="hold" grpId="0" nodeType="clickEffect">
                                  <p:stCondLst>
                                    <p:cond delay="0"/>
                                  </p:stCondLst>
                                  <p:childTnLst>
                                    <p:animEffect transition="out" filter="fade">
                                      <p:cBhvr>
                                        <p:cTn id="186" dur="2000"/>
                                        <p:tgtEl>
                                          <p:spTgt spid="83"/>
                                        </p:tgtEl>
                                      </p:cBhvr>
                                    </p:animEffect>
                                    <p:set>
                                      <p:cBhvr>
                                        <p:cTn id="187" dur="1" fill="hold">
                                          <p:stCondLst>
                                            <p:cond delay="1999"/>
                                          </p:stCondLst>
                                        </p:cTn>
                                        <p:tgtEl>
                                          <p:spTgt spid="83"/>
                                        </p:tgtEl>
                                        <p:attrNameLst>
                                          <p:attrName>style.visibility</p:attrName>
                                        </p:attrNameLst>
                                      </p:cBhvr>
                                      <p:to>
                                        <p:strVal val="hidden"/>
                                      </p:to>
                                    </p:set>
                                  </p:childTnLst>
                                </p:cTn>
                              </p:par>
                            </p:childTnLst>
                          </p:cTn>
                        </p:par>
                      </p:childTnLst>
                    </p:cTn>
                  </p:par>
                </p:childTnLst>
              </p:cTn>
              <p:nextCondLst>
                <p:cond evt="onClick" delay="0">
                  <p:tgtEl>
                    <p:spTgt spid="83"/>
                  </p:tgtEl>
                </p:cond>
              </p:nextCondLst>
            </p:seq>
            <p:seq concurrent="1" nextAc="seek">
              <p:cTn id="188" restart="whenNotActive" fill="hold" evtFilter="cancelBubble" nodeType="interactiveSeq">
                <p:stCondLst>
                  <p:cond evt="onClick" delay="0">
                    <p:tgtEl>
                      <p:spTgt spid="84"/>
                    </p:tgtEl>
                  </p:cond>
                </p:stCondLst>
                <p:endSync evt="end" delay="0">
                  <p:rtn val="all"/>
                </p:endSync>
                <p:childTnLst>
                  <p:par>
                    <p:cTn id="189" fill="hold">
                      <p:stCondLst>
                        <p:cond delay="0"/>
                      </p:stCondLst>
                      <p:childTnLst>
                        <p:par>
                          <p:cTn id="190" fill="hold">
                            <p:stCondLst>
                              <p:cond delay="0"/>
                            </p:stCondLst>
                            <p:childTnLst>
                              <p:par>
                                <p:cTn id="191" presetID="10" presetClass="exit" presetSubtype="0" fill="hold" grpId="0" nodeType="clickEffect">
                                  <p:stCondLst>
                                    <p:cond delay="0"/>
                                  </p:stCondLst>
                                  <p:childTnLst>
                                    <p:animEffect transition="out" filter="fade">
                                      <p:cBhvr>
                                        <p:cTn id="192" dur="2000"/>
                                        <p:tgtEl>
                                          <p:spTgt spid="84"/>
                                        </p:tgtEl>
                                      </p:cBhvr>
                                    </p:animEffect>
                                    <p:set>
                                      <p:cBhvr>
                                        <p:cTn id="193" dur="1" fill="hold">
                                          <p:stCondLst>
                                            <p:cond delay="1999"/>
                                          </p:stCondLst>
                                        </p:cTn>
                                        <p:tgtEl>
                                          <p:spTgt spid="84"/>
                                        </p:tgtEl>
                                        <p:attrNameLst>
                                          <p:attrName>style.visibility</p:attrName>
                                        </p:attrNameLst>
                                      </p:cBhvr>
                                      <p:to>
                                        <p:strVal val="hidden"/>
                                      </p:to>
                                    </p:set>
                                  </p:childTnLst>
                                </p:cTn>
                              </p:par>
                            </p:childTnLst>
                          </p:cTn>
                        </p:par>
                      </p:childTnLst>
                    </p:cTn>
                  </p:par>
                </p:childTnLst>
              </p:cTn>
              <p:nextCondLst>
                <p:cond evt="onClick" delay="0">
                  <p:tgtEl>
                    <p:spTgt spid="84"/>
                  </p:tgtEl>
                </p:cond>
              </p:nextCondLst>
            </p:seq>
            <p:seq concurrent="1" nextAc="seek">
              <p:cTn id="194" restart="whenNotActive" fill="hold" evtFilter="cancelBubble" nodeType="interactiveSeq">
                <p:stCondLst>
                  <p:cond evt="onClick" delay="0">
                    <p:tgtEl>
                      <p:spTgt spid="85"/>
                    </p:tgtEl>
                  </p:cond>
                </p:stCondLst>
                <p:endSync evt="end" delay="0">
                  <p:rtn val="all"/>
                </p:endSync>
                <p:childTnLst>
                  <p:par>
                    <p:cTn id="195" fill="hold">
                      <p:stCondLst>
                        <p:cond delay="0"/>
                      </p:stCondLst>
                      <p:childTnLst>
                        <p:par>
                          <p:cTn id="196" fill="hold">
                            <p:stCondLst>
                              <p:cond delay="0"/>
                            </p:stCondLst>
                            <p:childTnLst>
                              <p:par>
                                <p:cTn id="197" presetID="10" presetClass="exit" presetSubtype="0" fill="hold" grpId="0" nodeType="clickEffect">
                                  <p:stCondLst>
                                    <p:cond delay="0"/>
                                  </p:stCondLst>
                                  <p:childTnLst>
                                    <p:animEffect transition="out" filter="fade">
                                      <p:cBhvr>
                                        <p:cTn id="198" dur="2000"/>
                                        <p:tgtEl>
                                          <p:spTgt spid="85"/>
                                        </p:tgtEl>
                                      </p:cBhvr>
                                    </p:animEffect>
                                    <p:set>
                                      <p:cBhvr>
                                        <p:cTn id="199" dur="1" fill="hold">
                                          <p:stCondLst>
                                            <p:cond delay="1999"/>
                                          </p:stCondLst>
                                        </p:cTn>
                                        <p:tgtEl>
                                          <p:spTgt spid="85"/>
                                        </p:tgtEl>
                                        <p:attrNameLst>
                                          <p:attrName>style.visibility</p:attrName>
                                        </p:attrNameLst>
                                      </p:cBhvr>
                                      <p:to>
                                        <p:strVal val="hidden"/>
                                      </p:to>
                                    </p:set>
                                  </p:childTnLst>
                                </p:cTn>
                              </p:par>
                            </p:childTnLst>
                          </p:cTn>
                        </p:par>
                      </p:childTnLst>
                    </p:cTn>
                  </p:par>
                </p:childTnLst>
              </p:cTn>
              <p:nextCondLst>
                <p:cond evt="onClick" delay="0">
                  <p:tgtEl>
                    <p:spTgt spid="85"/>
                  </p:tgtEl>
                </p:cond>
              </p:nextCondLst>
            </p:seq>
            <p:seq concurrent="1" nextAc="seek">
              <p:cTn id="200" restart="whenNotActive" fill="hold" evtFilter="cancelBubble" nodeType="interactiveSeq">
                <p:stCondLst>
                  <p:cond evt="onClick" delay="0">
                    <p:tgtEl>
                      <p:spTgt spid="86"/>
                    </p:tgtEl>
                  </p:cond>
                </p:stCondLst>
                <p:endSync evt="end" delay="0">
                  <p:rtn val="all"/>
                </p:endSync>
                <p:childTnLst>
                  <p:par>
                    <p:cTn id="201" fill="hold">
                      <p:stCondLst>
                        <p:cond delay="0"/>
                      </p:stCondLst>
                      <p:childTnLst>
                        <p:par>
                          <p:cTn id="202" fill="hold">
                            <p:stCondLst>
                              <p:cond delay="0"/>
                            </p:stCondLst>
                            <p:childTnLst>
                              <p:par>
                                <p:cTn id="203" presetID="10" presetClass="exit" presetSubtype="0" fill="hold" grpId="0" nodeType="clickEffect">
                                  <p:stCondLst>
                                    <p:cond delay="0"/>
                                  </p:stCondLst>
                                  <p:childTnLst>
                                    <p:animEffect transition="out" filter="fade">
                                      <p:cBhvr>
                                        <p:cTn id="204" dur="2000"/>
                                        <p:tgtEl>
                                          <p:spTgt spid="86"/>
                                        </p:tgtEl>
                                      </p:cBhvr>
                                    </p:animEffect>
                                    <p:set>
                                      <p:cBhvr>
                                        <p:cTn id="205" dur="1" fill="hold">
                                          <p:stCondLst>
                                            <p:cond delay="1999"/>
                                          </p:stCondLst>
                                        </p:cTn>
                                        <p:tgtEl>
                                          <p:spTgt spid="86"/>
                                        </p:tgtEl>
                                        <p:attrNameLst>
                                          <p:attrName>style.visibility</p:attrName>
                                        </p:attrNameLst>
                                      </p:cBhvr>
                                      <p:to>
                                        <p:strVal val="hidden"/>
                                      </p:to>
                                    </p:set>
                                  </p:childTnLst>
                                </p:cTn>
                              </p:par>
                            </p:childTnLst>
                          </p:cTn>
                        </p:par>
                      </p:childTnLst>
                    </p:cTn>
                  </p:par>
                </p:childTnLst>
              </p:cTn>
              <p:nextCondLst>
                <p:cond evt="onClick" delay="0">
                  <p:tgtEl>
                    <p:spTgt spid="86"/>
                  </p:tgtEl>
                </p:cond>
              </p:nextCondLst>
            </p:seq>
            <p:seq concurrent="1" nextAc="seek">
              <p:cTn id="206" restart="whenNotActive" fill="hold" evtFilter="cancelBubble" nodeType="interactiveSeq">
                <p:stCondLst>
                  <p:cond evt="onClick" delay="0">
                    <p:tgtEl>
                      <p:spTgt spid="87"/>
                    </p:tgtEl>
                  </p:cond>
                </p:stCondLst>
                <p:endSync evt="end" delay="0">
                  <p:rtn val="all"/>
                </p:endSync>
                <p:childTnLst>
                  <p:par>
                    <p:cTn id="207" fill="hold">
                      <p:stCondLst>
                        <p:cond delay="0"/>
                      </p:stCondLst>
                      <p:childTnLst>
                        <p:par>
                          <p:cTn id="208" fill="hold">
                            <p:stCondLst>
                              <p:cond delay="0"/>
                            </p:stCondLst>
                            <p:childTnLst>
                              <p:par>
                                <p:cTn id="209" presetID="10" presetClass="exit" presetSubtype="0" fill="hold" grpId="0" nodeType="clickEffect">
                                  <p:stCondLst>
                                    <p:cond delay="0"/>
                                  </p:stCondLst>
                                  <p:childTnLst>
                                    <p:animEffect transition="out" filter="fade">
                                      <p:cBhvr>
                                        <p:cTn id="210" dur="2000"/>
                                        <p:tgtEl>
                                          <p:spTgt spid="87"/>
                                        </p:tgtEl>
                                      </p:cBhvr>
                                    </p:animEffect>
                                    <p:set>
                                      <p:cBhvr>
                                        <p:cTn id="211" dur="1" fill="hold">
                                          <p:stCondLst>
                                            <p:cond delay="1999"/>
                                          </p:stCondLst>
                                        </p:cTn>
                                        <p:tgtEl>
                                          <p:spTgt spid="87"/>
                                        </p:tgtEl>
                                        <p:attrNameLst>
                                          <p:attrName>style.visibility</p:attrName>
                                        </p:attrNameLst>
                                      </p:cBhvr>
                                      <p:to>
                                        <p:strVal val="hidden"/>
                                      </p:to>
                                    </p:set>
                                  </p:childTnLst>
                                </p:cTn>
                              </p:par>
                            </p:childTnLst>
                          </p:cTn>
                        </p:par>
                      </p:childTnLst>
                    </p:cTn>
                  </p:par>
                </p:childTnLst>
              </p:cTn>
              <p:nextCondLst>
                <p:cond evt="onClick" delay="0">
                  <p:tgtEl>
                    <p:spTgt spid="87"/>
                  </p:tgtEl>
                </p:cond>
              </p:nextCondLst>
            </p:seq>
            <p:seq concurrent="1" nextAc="seek">
              <p:cTn id="212" restart="whenNotActive" fill="hold" evtFilter="cancelBubble" nodeType="interactiveSeq">
                <p:stCondLst>
                  <p:cond evt="onClick" delay="0">
                    <p:tgtEl>
                      <p:spTgt spid="88"/>
                    </p:tgtEl>
                  </p:cond>
                </p:stCondLst>
                <p:endSync evt="end" delay="0">
                  <p:rtn val="all"/>
                </p:endSync>
                <p:childTnLst>
                  <p:par>
                    <p:cTn id="213" fill="hold">
                      <p:stCondLst>
                        <p:cond delay="0"/>
                      </p:stCondLst>
                      <p:childTnLst>
                        <p:par>
                          <p:cTn id="214" fill="hold">
                            <p:stCondLst>
                              <p:cond delay="0"/>
                            </p:stCondLst>
                            <p:childTnLst>
                              <p:par>
                                <p:cTn id="215" presetID="10" presetClass="exit" presetSubtype="0" fill="hold" grpId="0" nodeType="clickEffect">
                                  <p:stCondLst>
                                    <p:cond delay="0"/>
                                  </p:stCondLst>
                                  <p:childTnLst>
                                    <p:animEffect transition="out" filter="fade">
                                      <p:cBhvr>
                                        <p:cTn id="216" dur="2000"/>
                                        <p:tgtEl>
                                          <p:spTgt spid="88"/>
                                        </p:tgtEl>
                                      </p:cBhvr>
                                    </p:animEffect>
                                    <p:set>
                                      <p:cBhvr>
                                        <p:cTn id="217" dur="1" fill="hold">
                                          <p:stCondLst>
                                            <p:cond delay="1999"/>
                                          </p:stCondLst>
                                        </p:cTn>
                                        <p:tgtEl>
                                          <p:spTgt spid="88"/>
                                        </p:tgtEl>
                                        <p:attrNameLst>
                                          <p:attrName>style.visibility</p:attrName>
                                        </p:attrNameLst>
                                      </p:cBhvr>
                                      <p:to>
                                        <p:strVal val="hidden"/>
                                      </p:to>
                                    </p:set>
                                  </p:childTnLst>
                                </p:cTn>
                              </p:par>
                            </p:childTnLst>
                          </p:cTn>
                        </p:par>
                      </p:childTnLst>
                    </p:cTn>
                  </p:par>
                </p:childTnLst>
              </p:cTn>
              <p:nextCondLst>
                <p:cond evt="onClick" delay="0">
                  <p:tgtEl>
                    <p:spTgt spid="88"/>
                  </p:tgtEl>
                </p:cond>
              </p:nextCondLst>
            </p:seq>
            <p:seq concurrent="1" nextAc="seek">
              <p:cTn id="218" restart="whenNotActive" fill="hold" evtFilter="cancelBubble" nodeType="interactiveSeq">
                <p:stCondLst>
                  <p:cond evt="onClick" delay="0">
                    <p:tgtEl>
                      <p:spTgt spid="89"/>
                    </p:tgtEl>
                  </p:cond>
                </p:stCondLst>
                <p:endSync evt="end" delay="0">
                  <p:rtn val="all"/>
                </p:endSync>
                <p:childTnLst>
                  <p:par>
                    <p:cTn id="219" fill="hold">
                      <p:stCondLst>
                        <p:cond delay="0"/>
                      </p:stCondLst>
                      <p:childTnLst>
                        <p:par>
                          <p:cTn id="220" fill="hold">
                            <p:stCondLst>
                              <p:cond delay="0"/>
                            </p:stCondLst>
                            <p:childTnLst>
                              <p:par>
                                <p:cTn id="221" presetID="10" presetClass="exit" presetSubtype="0" fill="hold" grpId="0" nodeType="clickEffect">
                                  <p:stCondLst>
                                    <p:cond delay="0"/>
                                  </p:stCondLst>
                                  <p:childTnLst>
                                    <p:animEffect transition="out" filter="fade">
                                      <p:cBhvr>
                                        <p:cTn id="222" dur="2000"/>
                                        <p:tgtEl>
                                          <p:spTgt spid="89"/>
                                        </p:tgtEl>
                                      </p:cBhvr>
                                    </p:animEffect>
                                    <p:set>
                                      <p:cBhvr>
                                        <p:cTn id="223" dur="1" fill="hold">
                                          <p:stCondLst>
                                            <p:cond delay="1999"/>
                                          </p:stCondLst>
                                        </p:cTn>
                                        <p:tgtEl>
                                          <p:spTgt spid="89"/>
                                        </p:tgtEl>
                                        <p:attrNameLst>
                                          <p:attrName>style.visibility</p:attrName>
                                        </p:attrNameLst>
                                      </p:cBhvr>
                                      <p:to>
                                        <p:strVal val="hidden"/>
                                      </p:to>
                                    </p:set>
                                  </p:childTnLst>
                                </p:cTn>
                              </p:par>
                            </p:childTnLst>
                          </p:cTn>
                        </p:par>
                      </p:childTnLst>
                    </p:cTn>
                  </p:par>
                </p:childTnLst>
              </p:cTn>
              <p:nextCondLst>
                <p:cond evt="onClick" delay="0">
                  <p:tgtEl>
                    <p:spTgt spid="89"/>
                  </p:tgtEl>
                </p:cond>
              </p:nextCondLst>
            </p:seq>
            <p:seq concurrent="1" nextAc="seek">
              <p:cTn id="224" restart="whenNotActive" fill="hold" evtFilter="cancelBubble" nodeType="interactiveSeq">
                <p:stCondLst>
                  <p:cond evt="onClick" delay="0">
                    <p:tgtEl>
                      <p:spTgt spid="90"/>
                    </p:tgtEl>
                  </p:cond>
                </p:stCondLst>
                <p:endSync evt="end" delay="0">
                  <p:rtn val="all"/>
                </p:endSync>
                <p:childTnLst>
                  <p:par>
                    <p:cTn id="225" fill="hold">
                      <p:stCondLst>
                        <p:cond delay="0"/>
                      </p:stCondLst>
                      <p:childTnLst>
                        <p:par>
                          <p:cTn id="226" fill="hold">
                            <p:stCondLst>
                              <p:cond delay="0"/>
                            </p:stCondLst>
                            <p:childTnLst>
                              <p:par>
                                <p:cTn id="227" presetID="10" presetClass="exit" presetSubtype="0" fill="hold" grpId="0" nodeType="clickEffect">
                                  <p:stCondLst>
                                    <p:cond delay="0"/>
                                  </p:stCondLst>
                                  <p:childTnLst>
                                    <p:animEffect transition="out" filter="fade">
                                      <p:cBhvr>
                                        <p:cTn id="228" dur="2000"/>
                                        <p:tgtEl>
                                          <p:spTgt spid="90"/>
                                        </p:tgtEl>
                                      </p:cBhvr>
                                    </p:animEffect>
                                    <p:set>
                                      <p:cBhvr>
                                        <p:cTn id="229" dur="1" fill="hold">
                                          <p:stCondLst>
                                            <p:cond delay="1999"/>
                                          </p:stCondLst>
                                        </p:cTn>
                                        <p:tgtEl>
                                          <p:spTgt spid="90"/>
                                        </p:tgtEl>
                                        <p:attrNameLst>
                                          <p:attrName>style.visibility</p:attrName>
                                        </p:attrNameLst>
                                      </p:cBhvr>
                                      <p:to>
                                        <p:strVal val="hidden"/>
                                      </p:to>
                                    </p:set>
                                  </p:childTnLst>
                                </p:cTn>
                              </p:par>
                            </p:childTnLst>
                          </p:cTn>
                        </p:par>
                      </p:childTnLst>
                    </p:cTn>
                  </p:par>
                </p:childTnLst>
              </p:cTn>
              <p:nextCondLst>
                <p:cond evt="onClick" delay="0">
                  <p:tgtEl>
                    <p:spTgt spid="90"/>
                  </p:tgtEl>
                </p:cond>
              </p:nextCondLst>
            </p:seq>
            <p:seq concurrent="1" nextAc="seek">
              <p:cTn id="230" restart="whenNotActive" fill="hold" evtFilter="cancelBubble" nodeType="interactiveSeq">
                <p:stCondLst>
                  <p:cond evt="onClick" delay="0">
                    <p:tgtEl>
                      <p:spTgt spid="91"/>
                    </p:tgtEl>
                  </p:cond>
                </p:stCondLst>
                <p:endSync evt="end" delay="0">
                  <p:rtn val="all"/>
                </p:endSync>
                <p:childTnLst>
                  <p:par>
                    <p:cTn id="231" fill="hold">
                      <p:stCondLst>
                        <p:cond delay="0"/>
                      </p:stCondLst>
                      <p:childTnLst>
                        <p:par>
                          <p:cTn id="232" fill="hold">
                            <p:stCondLst>
                              <p:cond delay="0"/>
                            </p:stCondLst>
                            <p:childTnLst>
                              <p:par>
                                <p:cTn id="233" presetID="10" presetClass="exit" presetSubtype="0" fill="hold" grpId="0" nodeType="clickEffect">
                                  <p:stCondLst>
                                    <p:cond delay="0"/>
                                  </p:stCondLst>
                                  <p:childTnLst>
                                    <p:animEffect transition="out" filter="fade">
                                      <p:cBhvr>
                                        <p:cTn id="234" dur="2000"/>
                                        <p:tgtEl>
                                          <p:spTgt spid="91"/>
                                        </p:tgtEl>
                                      </p:cBhvr>
                                    </p:animEffect>
                                    <p:set>
                                      <p:cBhvr>
                                        <p:cTn id="235" dur="1" fill="hold">
                                          <p:stCondLst>
                                            <p:cond delay="1999"/>
                                          </p:stCondLst>
                                        </p:cTn>
                                        <p:tgtEl>
                                          <p:spTgt spid="91"/>
                                        </p:tgtEl>
                                        <p:attrNameLst>
                                          <p:attrName>style.visibility</p:attrName>
                                        </p:attrNameLst>
                                      </p:cBhvr>
                                      <p:to>
                                        <p:strVal val="hidden"/>
                                      </p:to>
                                    </p:set>
                                  </p:childTnLst>
                                </p:cTn>
                              </p:par>
                            </p:childTnLst>
                          </p:cTn>
                        </p:par>
                      </p:childTnLst>
                    </p:cTn>
                  </p:par>
                </p:childTnLst>
              </p:cTn>
              <p:nextCondLst>
                <p:cond evt="onClick" delay="0">
                  <p:tgtEl>
                    <p:spTgt spid="91"/>
                  </p:tgtEl>
                </p:cond>
              </p:nextCondLst>
            </p:seq>
            <p:seq concurrent="1" nextAc="seek">
              <p:cTn id="236" restart="whenNotActive" fill="hold" evtFilter="cancelBubble" nodeType="interactiveSeq">
                <p:stCondLst>
                  <p:cond evt="onClick" delay="0">
                    <p:tgtEl>
                      <p:spTgt spid="92"/>
                    </p:tgtEl>
                  </p:cond>
                </p:stCondLst>
                <p:endSync evt="end" delay="0">
                  <p:rtn val="all"/>
                </p:endSync>
                <p:childTnLst>
                  <p:par>
                    <p:cTn id="237" fill="hold">
                      <p:stCondLst>
                        <p:cond delay="0"/>
                      </p:stCondLst>
                      <p:childTnLst>
                        <p:par>
                          <p:cTn id="238" fill="hold">
                            <p:stCondLst>
                              <p:cond delay="0"/>
                            </p:stCondLst>
                            <p:childTnLst>
                              <p:par>
                                <p:cTn id="239" presetID="10" presetClass="exit" presetSubtype="0" fill="hold" grpId="0" nodeType="clickEffect">
                                  <p:stCondLst>
                                    <p:cond delay="0"/>
                                  </p:stCondLst>
                                  <p:childTnLst>
                                    <p:animEffect transition="out" filter="fade">
                                      <p:cBhvr>
                                        <p:cTn id="240" dur="2000"/>
                                        <p:tgtEl>
                                          <p:spTgt spid="92"/>
                                        </p:tgtEl>
                                      </p:cBhvr>
                                    </p:animEffect>
                                    <p:set>
                                      <p:cBhvr>
                                        <p:cTn id="241" dur="1" fill="hold">
                                          <p:stCondLst>
                                            <p:cond delay="1999"/>
                                          </p:stCondLst>
                                        </p:cTn>
                                        <p:tgtEl>
                                          <p:spTgt spid="92"/>
                                        </p:tgtEl>
                                        <p:attrNameLst>
                                          <p:attrName>style.visibility</p:attrName>
                                        </p:attrNameLst>
                                      </p:cBhvr>
                                      <p:to>
                                        <p:strVal val="hidden"/>
                                      </p:to>
                                    </p:set>
                                  </p:childTnLst>
                                </p:cTn>
                              </p:par>
                            </p:childTnLst>
                          </p:cTn>
                        </p:par>
                      </p:childTnLst>
                    </p:cTn>
                  </p:par>
                </p:childTnLst>
              </p:cTn>
              <p:nextCondLst>
                <p:cond evt="onClick" delay="0">
                  <p:tgtEl>
                    <p:spTgt spid="92"/>
                  </p:tgtEl>
                </p:cond>
              </p:nextCondLst>
            </p:seq>
            <p:seq concurrent="1" nextAc="seek">
              <p:cTn id="242" restart="whenNotActive" fill="hold" evtFilter="cancelBubble" nodeType="interactiveSeq">
                <p:stCondLst>
                  <p:cond evt="onClick" delay="0">
                    <p:tgtEl>
                      <p:spTgt spid="93"/>
                    </p:tgtEl>
                  </p:cond>
                </p:stCondLst>
                <p:endSync evt="end" delay="0">
                  <p:rtn val="all"/>
                </p:endSync>
                <p:childTnLst>
                  <p:par>
                    <p:cTn id="243" fill="hold">
                      <p:stCondLst>
                        <p:cond delay="0"/>
                      </p:stCondLst>
                      <p:childTnLst>
                        <p:par>
                          <p:cTn id="244" fill="hold">
                            <p:stCondLst>
                              <p:cond delay="0"/>
                            </p:stCondLst>
                            <p:childTnLst>
                              <p:par>
                                <p:cTn id="245" presetID="10" presetClass="exit" presetSubtype="0" fill="hold" grpId="0" nodeType="clickEffect">
                                  <p:stCondLst>
                                    <p:cond delay="0"/>
                                  </p:stCondLst>
                                  <p:childTnLst>
                                    <p:animEffect transition="out" filter="fade">
                                      <p:cBhvr>
                                        <p:cTn id="246" dur="2000"/>
                                        <p:tgtEl>
                                          <p:spTgt spid="93"/>
                                        </p:tgtEl>
                                      </p:cBhvr>
                                    </p:animEffect>
                                    <p:set>
                                      <p:cBhvr>
                                        <p:cTn id="247" dur="1" fill="hold">
                                          <p:stCondLst>
                                            <p:cond delay="1999"/>
                                          </p:stCondLst>
                                        </p:cTn>
                                        <p:tgtEl>
                                          <p:spTgt spid="93"/>
                                        </p:tgtEl>
                                        <p:attrNameLst>
                                          <p:attrName>style.visibility</p:attrName>
                                        </p:attrNameLst>
                                      </p:cBhvr>
                                      <p:to>
                                        <p:strVal val="hidden"/>
                                      </p:to>
                                    </p:set>
                                  </p:childTnLst>
                                </p:cTn>
                              </p:par>
                            </p:childTnLst>
                          </p:cTn>
                        </p:par>
                      </p:childTnLst>
                    </p:cTn>
                  </p:par>
                </p:childTnLst>
              </p:cTn>
              <p:nextCondLst>
                <p:cond evt="onClick" delay="0">
                  <p:tgtEl>
                    <p:spTgt spid="93"/>
                  </p:tgtEl>
                </p:cond>
              </p:nextCondLst>
            </p:seq>
            <p:seq concurrent="1" nextAc="seek">
              <p:cTn id="248" restart="whenNotActive" fill="hold" evtFilter="cancelBubble" nodeType="interactiveSeq">
                <p:stCondLst>
                  <p:cond evt="onClick" delay="0">
                    <p:tgtEl>
                      <p:spTgt spid="94"/>
                    </p:tgtEl>
                  </p:cond>
                </p:stCondLst>
                <p:endSync evt="end" delay="0">
                  <p:rtn val="all"/>
                </p:endSync>
                <p:childTnLst>
                  <p:par>
                    <p:cTn id="249" fill="hold">
                      <p:stCondLst>
                        <p:cond delay="0"/>
                      </p:stCondLst>
                      <p:childTnLst>
                        <p:par>
                          <p:cTn id="250" fill="hold">
                            <p:stCondLst>
                              <p:cond delay="0"/>
                            </p:stCondLst>
                            <p:childTnLst>
                              <p:par>
                                <p:cTn id="251" presetID="10" presetClass="exit" presetSubtype="0" fill="hold" grpId="0" nodeType="clickEffect">
                                  <p:stCondLst>
                                    <p:cond delay="0"/>
                                  </p:stCondLst>
                                  <p:childTnLst>
                                    <p:animEffect transition="out" filter="fade">
                                      <p:cBhvr>
                                        <p:cTn id="252" dur="2000"/>
                                        <p:tgtEl>
                                          <p:spTgt spid="94"/>
                                        </p:tgtEl>
                                      </p:cBhvr>
                                    </p:animEffect>
                                    <p:set>
                                      <p:cBhvr>
                                        <p:cTn id="253" dur="1" fill="hold">
                                          <p:stCondLst>
                                            <p:cond delay="1999"/>
                                          </p:stCondLst>
                                        </p:cTn>
                                        <p:tgtEl>
                                          <p:spTgt spid="94"/>
                                        </p:tgtEl>
                                        <p:attrNameLst>
                                          <p:attrName>style.visibility</p:attrName>
                                        </p:attrNameLst>
                                      </p:cBhvr>
                                      <p:to>
                                        <p:strVal val="hidden"/>
                                      </p:to>
                                    </p:set>
                                  </p:childTnLst>
                                </p:cTn>
                              </p:par>
                            </p:childTnLst>
                          </p:cTn>
                        </p:par>
                      </p:childTnLst>
                    </p:cTn>
                  </p:par>
                </p:childTnLst>
              </p:cTn>
              <p:nextCondLst>
                <p:cond evt="onClick" delay="0">
                  <p:tgtEl>
                    <p:spTgt spid="94"/>
                  </p:tgtEl>
                </p:cond>
              </p:nextCondLst>
            </p:seq>
            <p:seq concurrent="1" nextAc="seek">
              <p:cTn id="254" restart="whenNotActive" fill="hold" evtFilter="cancelBubble" nodeType="interactiveSeq">
                <p:stCondLst>
                  <p:cond evt="onClick" delay="0">
                    <p:tgtEl>
                      <p:spTgt spid="95"/>
                    </p:tgtEl>
                  </p:cond>
                </p:stCondLst>
                <p:endSync evt="end" delay="0">
                  <p:rtn val="all"/>
                </p:endSync>
                <p:childTnLst>
                  <p:par>
                    <p:cTn id="255" fill="hold">
                      <p:stCondLst>
                        <p:cond delay="0"/>
                      </p:stCondLst>
                      <p:childTnLst>
                        <p:par>
                          <p:cTn id="256" fill="hold">
                            <p:stCondLst>
                              <p:cond delay="0"/>
                            </p:stCondLst>
                            <p:childTnLst>
                              <p:par>
                                <p:cTn id="257" presetID="10" presetClass="exit" presetSubtype="0" fill="hold" grpId="0" nodeType="clickEffect">
                                  <p:stCondLst>
                                    <p:cond delay="0"/>
                                  </p:stCondLst>
                                  <p:childTnLst>
                                    <p:animEffect transition="out" filter="fade">
                                      <p:cBhvr>
                                        <p:cTn id="258" dur="2000"/>
                                        <p:tgtEl>
                                          <p:spTgt spid="95"/>
                                        </p:tgtEl>
                                      </p:cBhvr>
                                    </p:animEffect>
                                    <p:set>
                                      <p:cBhvr>
                                        <p:cTn id="259" dur="1" fill="hold">
                                          <p:stCondLst>
                                            <p:cond delay="1999"/>
                                          </p:stCondLst>
                                        </p:cTn>
                                        <p:tgtEl>
                                          <p:spTgt spid="95"/>
                                        </p:tgtEl>
                                        <p:attrNameLst>
                                          <p:attrName>style.visibility</p:attrName>
                                        </p:attrNameLst>
                                      </p:cBhvr>
                                      <p:to>
                                        <p:strVal val="hidden"/>
                                      </p:to>
                                    </p:set>
                                  </p:childTnLst>
                                </p:cTn>
                              </p:par>
                            </p:childTnLst>
                          </p:cTn>
                        </p:par>
                      </p:childTnLst>
                    </p:cTn>
                  </p:par>
                </p:childTnLst>
              </p:cTn>
              <p:nextCondLst>
                <p:cond evt="onClick" delay="0">
                  <p:tgtEl>
                    <p:spTgt spid="95"/>
                  </p:tgtEl>
                </p:cond>
              </p:nextCondLst>
            </p:seq>
            <p:seq concurrent="1" nextAc="seek">
              <p:cTn id="260" restart="whenNotActive" fill="hold" evtFilter="cancelBubble" nodeType="interactiveSeq">
                <p:stCondLst>
                  <p:cond evt="onClick" delay="0">
                    <p:tgtEl>
                      <p:spTgt spid="96"/>
                    </p:tgtEl>
                  </p:cond>
                </p:stCondLst>
                <p:endSync evt="end" delay="0">
                  <p:rtn val="all"/>
                </p:endSync>
                <p:childTnLst>
                  <p:par>
                    <p:cTn id="261" fill="hold">
                      <p:stCondLst>
                        <p:cond delay="0"/>
                      </p:stCondLst>
                      <p:childTnLst>
                        <p:par>
                          <p:cTn id="262" fill="hold">
                            <p:stCondLst>
                              <p:cond delay="0"/>
                            </p:stCondLst>
                            <p:childTnLst>
                              <p:par>
                                <p:cTn id="263" presetID="10" presetClass="exit" presetSubtype="0" fill="hold" grpId="0" nodeType="clickEffect">
                                  <p:stCondLst>
                                    <p:cond delay="0"/>
                                  </p:stCondLst>
                                  <p:childTnLst>
                                    <p:animEffect transition="out" filter="fade">
                                      <p:cBhvr>
                                        <p:cTn id="264" dur="2000"/>
                                        <p:tgtEl>
                                          <p:spTgt spid="96"/>
                                        </p:tgtEl>
                                      </p:cBhvr>
                                    </p:animEffect>
                                    <p:set>
                                      <p:cBhvr>
                                        <p:cTn id="265" dur="1" fill="hold">
                                          <p:stCondLst>
                                            <p:cond delay="1999"/>
                                          </p:stCondLst>
                                        </p:cTn>
                                        <p:tgtEl>
                                          <p:spTgt spid="96"/>
                                        </p:tgtEl>
                                        <p:attrNameLst>
                                          <p:attrName>style.visibility</p:attrName>
                                        </p:attrNameLst>
                                      </p:cBhvr>
                                      <p:to>
                                        <p:strVal val="hidden"/>
                                      </p:to>
                                    </p:set>
                                  </p:childTnLst>
                                </p:cTn>
                              </p:par>
                            </p:childTnLst>
                          </p:cTn>
                        </p:par>
                      </p:childTnLst>
                    </p:cTn>
                  </p:par>
                </p:childTnLst>
              </p:cTn>
              <p:nextCondLst>
                <p:cond evt="onClick" delay="0">
                  <p:tgtEl>
                    <p:spTgt spid="96"/>
                  </p:tgtEl>
                </p:cond>
              </p:nextCondLst>
            </p:seq>
            <p:seq concurrent="1" nextAc="seek">
              <p:cTn id="266" restart="whenNotActive" fill="hold" evtFilter="cancelBubble" nodeType="interactiveSeq">
                <p:stCondLst>
                  <p:cond evt="onClick" delay="0">
                    <p:tgtEl>
                      <p:spTgt spid="97"/>
                    </p:tgtEl>
                  </p:cond>
                </p:stCondLst>
                <p:endSync evt="end" delay="0">
                  <p:rtn val="all"/>
                </p:endSync>
                <p:childTnLst>
                  <p:par>
                    <p:cTn id="267" fill="hold">
                      <p:stCondLst>
                        <p:cond delay="0"/>
                      </p:stCondLst>
                      <p:childTnLst>
                        <p:par>
                          <p:cTn id="268" fill="hold">
                            <p:stCondLst>
                              <p:cond delay="0"/>
                            </p:stCondLst>
                            <p:childTnLst>
                              <p:par>
                                <p:cTn id="269" presetID="10" presetClass="exit" presetSubtype="0" fill="hold" grpId="0" nodeType="clickEffect">
                                  <p:stCondLst>
                                    <p:cond delay="0"/>
                                  </p:stCondLst>
                                  <p:childTnLst>
                                    <p:animEffect transition="out" filter="fade">
                                      <p:cBhvr>
                                        <p:cTn id="270" dur="2000"/>
                                        <p:tgtEl>
                                          <p:spTgt spid="97"/>
                                        </p:tgtEl>
                                      </p:cBhvr>
                                    </p:animEffect>
                                    <p:set>
                                      <p:cBhvr>
                                        <p:cTn id="271" dur="1" fill="hold">
                                          <p:stCondLst>
                                            <p:cond delay="1999"/>
                                          </p:stCondLst>
                                        </p:cTn>
                                        <p:tgtEl>
                                          <p:spTgt spid="97"/>
                                        </p:tgtEl>
                                        <p:attrNameLst>
                                          <p:attrName>style.visibility</p:attrName>
                                        </p:attrNameLst>
                                      </p:cBhvr>
                                      <p:to>
                                        <p:strVal val="hidden"/>
                                      </p:to>
                                    </p:set>
                                  </p:childTnLst>
                                </p:cTn>
                              </p:par>
                            </p:childTnLst>
                          </p:cTn>
                        </p:par>
                      </p:childTnLst>
                    </p:cTn>
                  </p:par>
                </p:childTnLst>
              </p:cTn>
              <p:nextCondLst>
                <p:cond evt="onClick" delay="0">
                  <p:tgtEl>
                    <p:spTgt spid="97"/>
                  </p:tgtEl>
                </p:cond>
              </p:nextCondLst>
            </p:seq>
            <p:seq concurrent="1" nextAc="seek">
              <p:cTn id="272" restart="whenNotActive" fill="hold" evtFilter="cancelBubble" nodeType="interactiveSeq">
                <p:stCondLst>
                  <p:cond evt="onClick" delay="0">
                    <p:tgtEl>
                      <p:spTgt spid="98"/>
                    </p:tgtEl>
                  </p:cond>
                </p:stCondLst>
                <p:endSync evt="end" delay="0">
                  <p:rtn val="all"/>
                </p:endSync>
                <p:childTnLst>
                  <p:par>
                    <p:cTn id="273" fill="hold">
                      <p:stCondLst>
                        <p:cond delay="0"/>
                      </p:stCondLst>
                      <p:childTnLst>
                        <p:par>
                          <p:cTn id="274" fill="hold">
                            <p:stCondLst>
                              <p:cond delay="0"/>
                            </p:stCondLst>
                            <p:childTnLst>
                              <p:par>
                                <p:cTn id="275" presetID="10" presetClass="exit" presetSubtype="0" fill="hold" grpId="0" nodeType="clickEffect">
                                  <p:stCondLst>
                                    <p:cond delay="0"/>
                                  </p:stCondLst>
                                  <p:childTnLst>
                                    <p:animEffect transition="out" filter="fade">
                                      <p:cBhvr>
                                        <p:cTn id="276" dur="2000"/>
                                        <p:tgtEl>
                                          <p:spTgt spid="98"/>
                                        </p:tgtEl>
                                      </p:cBhvr>
                                    </p:animEffect>
                                    <p:set>
                                      <p:cBhvr>
                                        <p:cTn id="277" dur="1" fill="hold">
                                          <p:stCondLst>
                                            <p:cond delay="1999"/>
                                          </p:stCondLst>
                                        </p:cTn>
                                        <p:tgtEl>
                                          <p:spTgt spid="98"/>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78" restart="whenNotActive" fill="hold" evtFilter="cancelBubble" nodeType="interactiveSeq">
                <p:stCondLst>
                  <p:cond evt="onClick" delay="0">
                    <p:tgtEl>
                      <p:spTgt spid="99"/>
                    </p:tgtEl>
                  </p:cond>
                </p:stCondLst>
                <p:endSync evt="end" delay="0">
                  <p:rtn val="all"/>
                </p:endSync>
                <p:childTnLst>
                  <p:par>
                    <p:cTn id="279" fill="hold">
                      <p:stCondLst>
                        <p:cond delay="0"/>
                      </p:stCondLst>
                      <p:childTnLst>
                        <p:par>
                          <p:cTn id="280" fill="hold">
                            <p:stCondLst>
                              <p:cond delay="0"/>
                            </p:stCondLst>
                            <p:childTnLst>
                              <p:par>
                                <p:cTn id="281" presetID="10" presetClass="exit" presetSubtype="0" fill="hold" grpId="0" nodeType="clickEffect">
                                  <p:stCondLst>
                                    <p:cond delay="0"/>
                                  </p:stCondLst>
                                  <p:childTnLst>
                                    <p:animEffect transition="out" filter="fade">
                                      <p:cBhvr>
                                        <p:cTn id="282" dur="2000"/>
                                        <p:tgtEl>
                                          <p:spTgt spid="99"/>
                                        </p:tgtEl>
                                      </p:cBhvr>
                                    </p:animEffect>
                                    <p:set>
                                      <p:cBhvr>
                                        <p:cTn id="283" dur="1" fill="hold">
                                          <p:stCondLst>
                                            <p:cond delay="1999"/>
                                          </p:stCondLst>
                                        </p:cTn>
                                        <p:tgtEl>
                                          <p:spTgt spid="99"/>
                                        </p:tgtEl>
                                        <p:attrNameLst>
                                          <p:attrName>style.visibility</p:attrName>
                                        </p:attrNameLst>
                                      </p:cBhvr>
                                      <p:to>
                                        <p:strVal val="hidden"/>
                                      </p:to>
                                    </p:set>
                                  </p:childTnLst>
                                </p:cTn>
                              </p:par>
                            </p:childTnLst>
                          </p:cTn>
                        </p:par>
                      </p:childTnLst>
                    </p:cTn>
                  </p:par>
                </p:childTnLst>
              </p:cTn>
              <p:nextCondLst>
                <p:cond evt="onClick" delay="0">
                  <p:tgtEl>
                    <p:spTgt spid="99"/>
                  </p:tgtEl>
                </p:cond>
              </p:nextCondLst>
            </p:seq>
            <p:seq concurrent="1" nextAc="seek">
              <p:cTn id="284" restart="whenNotActive" fill="hold" evtFilter="cancelBubble" nodeType="interactiveSeq">
                <p:stCondLst>
                  <p:cond evt="onClick" delay="0">
                    <p:tgtEl>
                      <p:spTgt spid="100"/>
                    </p:tgtEl>
                  </p:cond>
                </p:stCondLst>
                <p:endSync evt="end" delay="0">
                  <p:rtn val="all"/>
                </p:endSync>
                <p:childTnLst>
                  <p:par>
                    <p:cTn id="285" fill="hold">
                      <p:stCondLst>
                        <p:cond delay="0"/>
                      </p:stCondLst>
                      <p:childTnLst>
                        <p:par>
                          <p:cTn id="286" fill="hold">
                            <p:stCondLst>
                              <p:cond delay="0"/>
                            </p:stCondLst>
                            <p:childTnLst>
                              <p:par>
                                <p:cTn id="287" presetID="10" presetClass="exit" presetSubtype="0" fill="hold" grpId="0" nodeType="clickEffect">
                                  <p:stCondLst>
                                    <p:cond delay="0"/>
                                  </p:stCondLst>
                                  <p:childTnLst>
                                    <p:animEffect transition="out" filter="fade">
                                      <p:cBhvr>
                                        <p:cTn id="288" dur="2000"/>
                                        <p:tgtEl>
                                          <p:spTgt spid="100"/>
                                        </p:tgtEl>
                                      </p:cBhvr>
                                    </p:animEffect>
                                    <p:set>
                                      <p:cBhvr>
                                        <p:cTn id="289" dur="1" fill="hold">
                                          <p:stCondLst>
                                            <p:cond delay="1999"/>
                                          </p:stCondLst>
                                        </p:cTn>
                                        <p:tgtEl>
                                          <p:spTgt spid="100"/>
                                        </p:tgtEl>
                                        <p:attrNameLst>
                                          <p:attrName>style.visibility</p:attrName>
                                        </p:attrNameLst>
                                      </p:cBhvr>
                                      <p:to>
                                        <p:strVal val="hidden"/>
                                      </p:to>
                                    </p:set>
                                  </p:childTnLst>
                                </p:cTn>
                              </p:par>
                            </p:childTnLst>
                          </p:cTn>
                        </p:par>
                      </p:childTnLst>
                    </p:cTn>
                  </p:par>
                </p:childTnLst>
              </p:cTn>
              <p:nextCondLst>
                <p:cond evt="onClick" delay="0">
                  <p:tgtEl>
                    <p:spTgt spid="100"/>
                  </p:tgtEl>
                </p:cond>
              </p:nextCondLst>
            </p:seq>
            <p:seq concurrent="1" nextAc="seek">
              <p:cTn id="290" restart="whenNotActive" fill="hold" evtFilter="cancelBubble" nodeType="interactiveSeq">
                <p:stCondLst>
                  <p:cond evt="onClick" delay="0">
                    <p:tgtEl>
                      <p:spTgt spid="101"/>
                    </p:tgtEl>
                  </p:cond>
                </p:stCondLst>
                <p:endSync evt="end" delay="0">
                  <p:rtn val="all"/>
                </p:endSync>
                <p:childTnLst>
                  <p:par>
                    <p:cTn id="291" fill="hold">
                      <p:stCondLst>
                        <p:cond delay="0"/>
                      </p:stCondLst>
                      <p:childTnLst>
                        <p:par>
                          <p:cTn id="292" fill="hold">
                            <p:stCondLst>
                              <p:cond delay="0"/>
                            </p:stCondLst>
                            <p:childTnLst>
                              <p:par>
                                <p:cTn id="293" presetID="10" presetClass="exit" presetSubtype="0" fill="hold" grpId="0" nodeType="clickEffect">
                                  <p:stCondLst>
                                    <p:cond delay="0"/>
                                  </p:stCondLst>
                                  <p:childTnLst>
                                    <p:animEffect transition="out" filter="fade">
                                      <p:cBhvr>
                                        <p:cTn id="294" dur="2000"/>
                                        <p:tgtEl>
                                          <p:spTgt spid="101"/>
                                        </p:tgtEl>
                                      </p:cBhvr>
                                    </p:animEffect>
                                    <p:set>
                                      <p:cBhvr>
                                        <p:cTn id="295" dur="1" fill="hold">
                                          <p:stCondLst>
                                            <p:cond delay="19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101"/>
                  </p:tgtEl>
                </p:cond>
              </p:nextCondLst>
            </p:seq>
            <p:seq concurrent="1" nextAc="seek">
              <p:cTn id="296" restart="whenNotActive" fill="hold" evtFilter="cancelBubble" nodeType="interactiveSeq">
                <p:stCondLst>
                  <p:cond evt="onClick" delay="0">
                    <p:tgtEl>
                      <p:spTgt spid="102"/>
                    </p:tgtEl>
                  </p:cond>
                </p:stCondLst>
                <p:endSync evt="end" delay="0">
                  <p:rtn val="all"/>
                </p:endSync>
                <p:childTnLst>
                  <p:par>
                    <p:cTn id="297" fill="hold">
                      <p:stCondLst>
                        <p:cond delay="0"/>
                      </p:stCondLst>
                      <p:childTnLst>
                        <p:par>
                          <p:cTn id="298" fill="hold">
                            <p:stCondLst>
                              <p:cond delay="0"/>
                            </p:stCondLst>
                            <p:childTnLst>
                              <p:par>
                                <p:cTn id="299" presetID="10" presetClass="exit" presetSubtype="0" fill="hold" grpId="0" nodeType="clickEffect">
                                  <p:stCondLst>
                                    <p:cond delay="0"/>
                                  </p:stCondLst>
                                  <p:childTnLst>
                                    <p:animEffect transition="out" filter="fade">
                                      <p:cBhvr>
                                        <p:cTn id="300" dur="2000"/>
                                        <p:tgtEl>
                                          <p:spTgt spid="102"/>
                                        </p:tgtEl>
                                      </p:cBhvr>
                                    </p:animEffect>
                                    <p:set>
                                      <p:cBhvr>
                                        <p:cTn id="301" dur="1" fill="hold">
                                          <p:stCondLst>
                                            <p:cond delay="19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302" restart="whenNotActive" fill="hold" evtFilter="cancelBubble" nodeType="interactiveSeq">
                <p:stCondLst>
                  <p:cond evt="onClick" delay="0">
                    <p:tgtEl>
                      <p:spTgt spid="103"/>
                    </p:tgtEl>
                  </p:cond>
                </p:stCondLst>
                <p:endSync evt="end" delay="0">
                  <p:rtn val="all"/>
                </p:endSync>
                <p:childTnLst>
                  <p:par>
                    <p:cTn id="303" fill="hold">
                      <p:stCondLst>
                        <p:cond delay="0"/>
                      </p:stCondLst>
                      <p:childTnLst>
                        <p:par>
                          <p:cTn id="304" fill="hold">
                            <p:stCondLst>
                              <p:cond delay="0"/>
                            </p:stCondLst>
                            <p:childTnLst>
                              <p:par>
                                <p:cTn id="305" presetID="10" presetClass="exit" presetSubtype="0" fill="hold" grpId="0" nodeType="clickEffect">
                                  <p:stCondLst>
                                    <p:cond delay="0"/>
                                  </p:stCondLst>
                                  <p:childTnLst>
                                    <p:animEffect transition="out" filter="fade">
                                      <p:cBhvr>
                                        <p:cTn id="306" dur="2000"/>
                                        <p:tgtEl>
                                          <p:spTgt spid="103"/>
                                        </p:tgtEl>
                                      </p:cBhvr>
                                    </p:animEffect>
                                    <p:set>
                                      <p:cBhvr>
                                        <p:cTn id="307" dur="1" fill="hold">
                                          <p:stCondLst>
                                            <p:cond delay="19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seq concurrent="1" nextAc="seek">
              <p:cTn id="308" restart="whenNotActive" fill="hold" evtFilter="cancelBubble" nodeType="interactiveSeq">
                <p:stCondLst>
                  <p:cond evt="onClick" delay="0">
                    <p:tgtEl>
                      <p:spTgt spid="104"/>
                    </p:tgtEl>
                  </p:cond>
                </p:stCondLst>
                <p:endSync evt="end" delay="0">
                  <p:rtn val="all"/>
                </p:endSync>
                <p:childTnLst>
                  <p:par>
                    <p:cTn id="309" fill="hold">
                      <p:stCondLst>
                        <p:cond delay="0"/>
                      </p:stCondLst>
                      <p:childTnLst>
                        <p:par>
                          <p:cTn id="310" fill="hold">
                            <p:stCondLst>
                              <p:cond delay="0"/>
                            </p:stCondLst>
                            <p:childTnLst>
                              <p:par>
                                <p:cTn id="311" presetID="10" presetClass="exit" presetSubtype="0" fill="hold" grpId="0" nodeType="clickEffect">
                                  <p:stCondLst>
                                    <p:cond delay="0"/>
                                  </p:stCondLst>
                                  <p:childTnLst>
                                    <p:animEffect transition="out" filter="fade">
                                      <p:cBhvr>
                                        <p:cTn id="312" dur="2000"/>
                                        <p:tgtEl>
                                          <p:spTgt spid="104"/>
                                        </p:tgtEl>
                                      </p:cBhvr>
                                    </p:animEffect>
                                    <p:set>
                                      <p:cBhvr>
                                        <p:cTn id="313" dur="1" fill="hold">
                                          <p:stCondLst>
                                            <p:cond delay="1999"/>
                                          </p:stCondLst>
                                        </p:cTn>
                                        <p:tgtEl>
                                          <p:spTgt spid="104"/>
                                        </p:tgtEl>
                                        <p:attrNameLst>
                                          <p:attrName>style.visibility</p:attrName>
                                        </p:attrNameLst>
                                      </p:cBhvr>
                                      <p:to>
                                        <p:strVal val="hidden"/>
                                      </p:to>
                                    </p:set>
                                  </p:childTnLst>
                                </p:cTn>
                              </p:par>
                            </p:childTnLst>
                          </p:cTn>
                        </p:par>
                      </p:childTnLst>
                    </p:cTn>
                  </p:par>
                </p:childTnLst>
              </p:cTn>
              <p:nextCondLst>
                <p:cond evt="onClick" delay="0">
                  <p:tgtEl>
                    <p:spTgt spid="104"/>
                  </p:tgtEl>
                </p:cond>
              </p:nextCondLst>
            </p:seq>
            <p:seq concurrent="1" nextAc="seek">
              <p:cTn id="314" restart="whenNotActive" fill="hold" evtFilter="cancelBubble" nodeType="interactiveSeq">
                <p:stCondLst>
                  <p:cond evt="onClick" delay="0">
                    <p:tgtEl>
                      <p:spTgt spid="105"/>
                    </p:tgtEl>
                  </p:cond>
                </p:stCondLst>
                <p:endSync evt="end" delay="0">
                  <p:rtn val="all"/>
                </p:endSync>
                <p:childTnLst>
                  <p:par>
                    <p:cTn id="315" fill="hold">
                      <p:stCondLst>
                        <p:cond delay="0"/>
                      </p:stCondLst>
                      <p:childTnLst>
                        <p:par>
                          <p:cTn id="316" fill="hold">
                            <p:stCondLst>
                              <p:cond delay="0"/>
                            </p:stCondLst>
                            <p:childTnLst>
                              <p:par>
                                <p:cTn id="317" presetID="10" presetClass="exit" presetSubtype="0" fill="hold" grpId="0" nodeType="clickEffect">
                                  <p:stCondLst>
                                    <p:cond delay="0"/>
                                  </p:stCondLst>
                                  <p:childTnLst>
                                    <p:animEffect transition="out" filter="fade">
                                      <p:cBhvr>
                                        <p:cTn id="318" dur="2000"/>
                                        <p:tgtEl>
                                          <p:spTgt spid="105"/>
                                        </p:tgtEl>
                                      </p:cBhvr>
                                    </p:animEffect>
                                    <p:set>
                                      <p:cBhvr>
                                        <p:cTn id="319" dur="1" fill="hold">
                                          <p:stCondLst>
                                            <p:cond delay="19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320" restart="whenNotActive" fill="hold" evtFilter="cancelBubble" nodeType="interactiveSeq">
                <p:stCondLst>
                  <p:cond evt="onClick" delay="0">
                    <p:tgtEl>
                      <p:spTgt spid="106"/>
                    </p:tgtEl>
                  </p:cond>
                </p:stCondLst>
                <p:endSync evt="end" delay="0">
                  <p:rtn val="all"/>
                </p:endSync>
                <p:childTnLst>
                  <p:par>
                    <p:cTn id="321" fill="hold">
                      <p:stCondLst>
                        <p:cond delay="0"/>
                      </p:stCondLst>
                      <p:childTnLst>
                        <p:par>
                          <p:cTn id="322" fill="hold">
                            <p:stCondLst>
                              <p:cond delay="0"/>
                            </p:stCondLst>
                            <p:childTnLst>
                              <p:par>
                                <p:cTn id="323" presetID="10" presetClass="exit" presetSubtype="0" fill="hold" grpId="0" nodeType="clickEffect">
                                  <p:stCondLst>
                                    <p:cond delay="0"/>
                                  </p:stCondLst>
                                  <p:childTnLst>
                                    <p:animEffect transition="out" filter="fade">
                                      <p:cBhvr>
                                        <p:cTn id="324" dur="2000"/>
                                        <p:tgtEl>
                                          <p:spTgt spid="106"/>
                                        </p:tgtEl>
                                      </p:cBhvr>
                                    </p:animEffect>
                                    <p:set>
                                      <p:cBhvr>
                                        <p:cTn id="325" dur="1" fill="hold">
                                          <p:stCondLst>
                                            <p:cond delay="19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326" restart="whenNotActive" fill="hold" evtFilter="cancelBubble" nodeType="interactiveSeq">
                <p:stCondLst>
                  <p:cond evt="onClick" delay="0">
                    <p:tgtEl>
                      <p:spTgt spid="107"/>
                    </p:tgtEl>
                  </p:cond>
                </p:stCondLst>
                <p:endSync evt="end" delay="0">
                  <p:rtn val="all"/>
                </p:endSync>
                <p:childTnLst>
                  <p:par>
                    <p:cTn id="327" fill="hold">
                      <p:stCondLst>
                        <p:cond delay="0"/>
                      </p:stCondLst>
                      <p:childTnLst>
                        <p:par>
                          <p:cTn id="328" fill="hold">
                            <p:stCondLst>
                              <p:cond delay="0"/>
                            </p:stCondLst>
                            <p:childTnLst>
                              <p:par>
                                <p:cTn id="329" presetID="10" presetClass="exit" presetSubtype="0" fill="hold" grpId="0" nodeType="clickEffect">
                                  <p:stCondLst>
                                    <p:cond delay="0"/>
                                  </p:stCondLst>
                                  <p:childTnLst>
                                    <p:animEffect transition="out" filter="fade">
                                      <p:cBhvr>
                                        <p:cTn id="330" dur="2000"/>
                                        <p:tgtEl>
                                          <p:spTgt spid="107"/>
                                        </p:tgtEl>
                                      </p:cBhvr>
                                    </p:animEffect>
                                    <p:set>
                                      <p:cBhvr>
                                        <p:cTn id="331" dur="1" fill="hold">
                                          <p:stCondLst>
                                            <p:cond delay="19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332" restart="whenNotActive" fill="hold" evtFilter="cancelBubble" nodeType="interactiveSeq">
                <p:stCondLst>
                  <p:cond evt="onClick" delay="0">
                    <p:tgtEl>
                      <p:spTgt spid="108"/>
                    </p:tgtEl>
                  </p:cond>
                </p:stCondLst>
                <p:endSync evt="end" delay="0">
                  <p:rtn val="all"/>
                </p:endSync>
                <p:childTnLst>
                  <p:par>
                    <p:cTn id="333" fill="hold">
                      <p:stCondLst>
                        <p:cond delay="0"/>
                      </p:stCondLst>
                      <p:childTnLst>
                        <p:par>
                          <p:cTn id="334" fill="hold">
                            <p:stCondLst>
                              <p:cond delay="0"/>
                            </p:stCondLst>
                            <p:childTnLst>
                              <p:par>
                                <p:cTn id="335" presetID="10" presetClass="exit" presetSubtype="0" fill="hold" grpId="0" nodeType="clickEffect">
                                  <p:stCondLst>
                                    <p:cond delay="0"/>
                                  </p:stCondLst>
                                  <p:childTnLst>
                                    <p:animEffect transition="out" filter="fade">
                                      <p:cBhvr>
                                        <p:cTn id="336" dur="2000"/>
                                        <p:tgtEl>
                                          <p:spTgt spid="108"/>
                                        </p:tgtEl>
                                      </p:cBhvr>
                                    </p:animEffect>
                                    <p:set>
                                      <p:cBhvr>
                                        <p:cTn id="337"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338" restart="whenNotActive" fill="hold" evtFilter="cancelBubble" nodeType="interactiveSeq">
                <p:stCondLst>
                  <p:cond evt="onClick" delay="0">
                    <p:tgtEl>
                      <p:spTgt spid="109"/>
                    </p:tgtEl>
                  </p:cond>
                </p:stCondLst>
                <p:endSync evt="end" delay="0">
                  <p:rtn val="all"/>
                </p:endSync>
                <p:childTnLst>
                  <p:par>
                    <p:cTn id="339" fill="hold">
                      <p:stCondLst>
                        <p:cond delay="0"/>
                      </p:stCondLst>
                      <p:childTnLst>
                        <p:par>
                          <p:cTn id="340" fill="hold">
                            <p:stCondLst>
                              <p:cond delay="0"/>
                            </p:stCondLst>
                            <p:childTnLst>
                              <p:par>
                                <p:cTn id="341" presetID="10" presetClass="exit" presetSubtype="0" fill="hold" grpId="0" nodeType="clickEffect">
                                  <p:stCondLst>
                                    <p:cond delay="0"/>
                                  </p:stCondLst>
                                  <p:childTnLst>
                                    <p:animEffect transition="out" filter="fade">
                                      <p:cBhvr>
                                        <p:cTn id="342" dur="2000"/>
                                        <p:tgtEl>
                                          <p:spTgt spid="109"/>
                                        </p:tgtEl>
                                      </p:cBhvr>
                                    </p:animEffect>
                                    <p:set>
                                      <p:cBhvr>
                                        <p:cTn id="343" dur="1" fill="hold">
                                          <p:stCondLst>
                                            <p:cond delay="1999"/>
                                          </p:stCondLst>
                                        </p:cTn>
                                        <p:tgtEl>
                                          <p:spTgt spid="109"/>
                                        </p:tgtEl>
                                        <p:attrNameLst>
                                          <p:attrName>style.visibility</p:attrName>
                                        </p:attrNameLst>
                                      </p:cBhvr>
                                      <p:to>
                                        <p:strVal val="hidden"/>
                                      </p:to>
                                    </p:set>
                                  </p:childTnLst>
                                </p:cTn>
                              </p:par>
                            </p:childTnLst>
                          </p:cTn>
                        </p:par>
                      </p:childTnLst>
                    </p:cTn>
                  </p:par>
                  <p:par>
                    <p:cTn id="344" fill="hold">
                      <p:stCondLst>
                        <p:cond delay="indefinite"/>
                      </p:stCondLst>
                      <p:childTnLst>
                        <p:par>
                          <p:cTn id="345" fill="hold">
                            <p:stCondLst>
                              <p:cond delay="0"/>
                            </p:stCondLst>
                            <p:childTnLst>
                              <p:par>
                                <p:cTn id="346" presetID="10" presetClass="exit" presetSubtype="0" fill="hold" grpId="1" nodeType="clickEffect">
                                  <p:stCondLst>
                                    <p:cond delay="0"/>
                                  </p:stCondLst>
                                  <p:childTnLst>
                                    <p:animEffect transition="out" filter="fade">
                                      <p:cBhvr>
                                        <p:cTn id="347" dur="2000"/>
                                        <p:tgtEl>
                                          <p:spTgt spid="109"/>
                                        </p:tgtEl>
                                      </p:cBhvr>
                                    </p:animEffect>
                                    <p:set>
                                      <p:cBhvr>
                                        <p:cTn id="348"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349" restart="whenNotActive" fill="hold" evtFilter="cancelBubble" nodeType="interactiveSeq">
                <p:stCondLst>
                  <p:cond evt="onClick" delay="0">
                    <p:tgtEl>
                      <p:spTgt spid="110"/>
                    </p:tgtEl>
                  </p:cond>
                </p:stCondLst>
                <p:endSync evt="end" delay="0">
                  <p:rtn val="all"/>
                </p:endSync>
                <p:childTnLst>
                  <p:par>
                    <p:cTn id="350" fill="hold">
                      <p:stCondLst>
                        <p:cond delay="0"/>
                      </p:stCondLst>
                      <p:childTnLst>
                        <p:par>
                          <p:cTn id="351" fill="hold">
                            <p:stCondLst>
                              <p:cond delay="0"/>
                            </p:stCondLst>
                            <p:childTnLst>
                              <p:par>
                                <p:cTn id="352" presetID="10" presetClass="exit" presetSubtype="0" fill="hold" grpId="0" nodeType="clickEffect">
                                  <p:stCondLst>
                                    <p:cond delay="0"/>
                                  </p:stCondLst>
                                  <p:childTnLst>
                                    <p:animEffect transition="out" filter="fade">
                                      <p:cBhvr>
                                        <p:cTn id="353" dur="2000"/>
                                        <p:tgtEl>
                                          <p:spTgt spid="110"/>
                                        </p:tgtEl>
                                      </p:cBhvr>
                                    </p:animEffect>
                                    <p:set>
                                      <p:cBhvr>
                                        <p:cTn id="354" dur="1" fill="hold">
                                          <p:stCondLst>
                                            <p:cond delay="1999"/>
                                          </p:stCondLst>
                                        </p:cTn>
                                        <p:tgtEl>
                                          <p:spTgt spid="110"/>
                                        </p:tgtEl>
                                        <p:attrNameLst>
                                          <p:attrName>style.visibility</p:attrName>
                                        </p:attrNameLst>
                                      </p:cBhvr>
                                      <p:to>
                                        <p:strVal val="hidden"/>
                                      </p:to>
                                    </p:set>
                                  </p:childTnLst>
                                </p:cTn>
                              </p:par>
                            </p:childTnLst>
                          </p:cTn>
                        </p:par>
                      </p:childTnLst>
                    </p:cTn>
                  </p:par>
                  <p:par>
                    <p:cTn id="355" fill="hold">
                      <p:stCondLst>
                        <p:cond delay="indefinite"/>
                      </p:stCondLst>
                      <p:childTnLst>
                        <p:par>
                          <p:cTn id="356" fill="hold">
                            <p:stCondLst>
                              <p:cond delay="0"/>
                            </p:stCondLst>
                            <p:childTnLst>
                              <p:par>
                                <p:cTn id="357" presetID="10" presetClass="exit" presetSubtype="0" fill="hold" grpId="1" nodeType="clickEffect">
                                  <p:stCondLst>
                                    <p:cond delay="0"/>
                                  </p:stCondLst>
                                  <p:childTnLst>
                                    <p:animEffect transition="out" filter="fade">
                                      <p:cBhvr>
                                        <p:cTn id="358" dur="2000"/>
                                        <p:tgtEl>
                                          <p:spTgt spid="110"/>
                                        </p:tgtEl>
                                      </p:cBhvr>
                                    </p:animEffect>
                                    <p:set>
                                      <p:cBhvr>
                                        <p:cTn id="359"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360" restart="whenNotActive" fill="hold" evtFilter="cancelBubble" nodeType="interactiveSeq">
                <p:stCondLst>
                  <p:cond evt="onClick" delay="0">
                    <p:tgtEl>
                      <p:spTgt spid="111"/>
                    </p:tgtEl>
                  </p:cond>
                </p:stCondLst>
                <p:endSync evt="end" delay="0">
                  <p:rtn val="all"/>
                </p:endSync>
                <p:childTnLst>
                  <p:par>
                    <p:cTn id="361" fill="hold">
                      <p:stCondLst>
                        <p:cond delay="0"/>
                      </p:stCondLst>
                      <p:childTnLst>
                        <p:par>
                          <p:cTn id="362" fill="hold">
                            <p:stCondLst>
                              <p:cond delay="0"/>
                            </p:stCondLst>
                            <p:childTnLst>
                              <p:par>
                                <p:cTn id="363" presetID="10" presetClass="exit" presetSubtype="0" fill="hold" grpId="0" nodeType="clickEffect">
                                  <p:stCondLst>
                                    <p:cond delay="0"/>
                                  </p:stCondLst>
                                  <p:childTnLst>
                                    <p:animEffect transition="out" filter="fade">
                                      <p:cBhvr>
                                        <p:cTn id="364" dur="2000"/>
                                        <p:tgtEl>
                                          <p:spTgt spid="111"/>
                                        </p:tgtEl>
                                      </p:cBhvr>
                                    </p:animEffect>
                                    <p:set>
                                      <p:cBhvr>
                                        <p:cTn id="365" dur="1" fill="hold">
                                          <p:stCondLst>
                                            <p:cond delay="1999"/>
                                          </p:stCondLst>
                                        </p:cTn>
                                        <p:tgtEl>
                                          <p:spTgt spid="111"/>
                                        </p:tgtEl>
                                        <p:attrNameLst>
                                          <p:attrName>style.visibility</p:attrName>
                                        </p:attrNameLst>
                                      </p:cBhvr>
                                      <p:to>
                                        <p:strVal val="hidden"/>
                                      </p:to>
                                    </p:set>
                                  </p:childTnLst>
                                </p:cTn>
                              </p:par>
                            </p:childTnLst>
                          </p:cTn>
                        </p:par>
                      </p:childTnLst>
                    </p:cTn>
                  </p:par>
                  <p:par>
                    <p:cTn id="366" fill="hold">
                      <p:stCondLst>
                        <p:cond delay="indefinite"/>
                      </p:stCondLst>
                      <p:childTnLst>
                        <p:par>
                          <p:cTn id="367" fill="hold">
                            <p:stCondLst>
                              <p:cond delay="0"/>
                            </p:stCondLst>
                            <p:childTnLst>
                              <p:par>
                                <p:cTn id="368" presetID="10" presetClass="exit" presetSubtype="0" fill="hold" grpId="1" nodeType="clickEffect">
                                  <p:stCondLst>
                                    <p:cond delay="0"/>
                                  </p:stCondLst>
                                  <p:childTnLst>
                                    <p:animEffect transition="out" filter="fade">
                                      <p:cBhvr>
                                        <p:cTn id="369" dur="2000"/>
                                        <p:tgtEl>
                                          <p:spTgt spid="111"/>
                                        </p:tgtEl>
                                      </p:cBhvr>
                                    </p:animEffect>
                                    <p:set>
                                      <p:cBhvr>
                                        <p:cTn id="370" dur="1" fill="hold">
                                          <p:stCondLst>
                                            <p:cond delay="19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371" restart="whenNotActive" fill="hold" evtFilter="cancelBubble" nodeType="interactiveSeq">
                <p:stCondLst>
                  <p:cond evt="onClick" delay="0">
                    <p:tgtEl>
                      <p:spTgt spid="112"/>
                    </p:tgtEl>
                  </p:cond>
                </p:stCondLst>
                <p:endSync evt="end" delay="0">
                  <p:rtn val="all"/>
                </p:endSync>
                <p:childTnLst>
                  <p:par>
                    <p:cTn id="372" fill="hold">
                      <p:stCondLst>
                        <p:cond delay="0"/>
                      </p:stCondLst>
                      <p:childTnLst>
                        <p:par>
                          <p:cTn id="373" fill="hold">
                            <p:stCondLst>
                              <p:cond delay="0"/>
                            </p:stCondLst>
                            <p:childTnLst>
                              <p:par>
                                <p:cTn id="374" presetID="10" presetClass="exit" presetSubtype="0" fill="hold" grpId="0" nodeType="clickEffect">
                                  <p:stCondLst>
                                    <p:cond delay="0"/>
                                  </p:stCondLst>
                                  <p:childTnLst>
                                    <p:animEffect transition="out" filter="fade">
                                      <p:cBhvr>
                                        <p:cTn id="375" dur="2000"/>
                                        <p:tgtEl>
                                          <p:spTgt spid="112"/>
                                        </p:tgtEl>
                                      </p:cBhvr>
                                    </p:animEffect>
                                    <p:set>
                                      <p:cBhvr>
                                        <p:cTn id="376" dur="1" fill="hold">
                                          <p:stCondLst>
                                            <p:cond delay="1999"/>
                                          </p:stCondLst>
                                        </p:cTn>
                                        <p:tgtEl>
                                          <p:spTgt spid="112"/>
                                        </p:tgtEl>
                                        <p:attrNameLst>
                                          <p:attrName>style.visibility</p:attrName>
                                        </p:attrNameLst>
                                      </p:cBhvr>
                                      <p:to>
                                        <p:strVal val="hidden"/>
                                      </p:to>
                                    </p:set>
                                  </p:childTnLst>
                                </p:cTn>
                              </p:par>
                            </p:childTnLst>
                          </p:cTn>
                        </p:par>
                      </p:childTnLst>
                    </p:cTn>
                  </p:par>
                  <p:par>
                    <p:cTn id="377" fill="hold">
                      <p:stCondLst>
                        <p:cond delay="indefinite"/>
                      </p:stCondLst>
                      <p:childTnLst>
                        <p:par>
                          <p:cTn id="378" fill="hold">
                            <p:stCondLst>
                              <p:cond delay="0"/>
                            </p:stCondLst>
                            <p:childTnLst>
                              <p:par>
                                <p:cTn id="379" presetID="10" presetClass="exit" presetSubtype="0" fill="hold" grpId="1" nodeType="clickEffect">
                                  <p:stCondLst>
                                    <p:cond delay="0"/>
                                  </p:stCondLst>
                                  <p:childTnLst>
                                    <p:animEffect transition="out" filter="fade">
                                      <p:cBhvr>
                                        <p:cTn id="380" dur="2000"/>
                                        <p:tgtEl>
                                          <p:spTgt spid="112"/>
                                        </p:tgtEl>
                                      </p:cBhvr>
                                    </p:animEffect>
                                    <p:set>
                                      <p:cBhvr>
                                        <p:cTn id="381" dur="1" fill="hold">
                                          <p:stCondLst>
                                            <p:cond delay="19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382" restart="whenNotActive" fill="hold" evtFilter="cancelBubble" nodeType="interactiveSeq">
                <p:stCondLst>
                  <p:cond evt="onClick" delay="0">
                    <p:tgtEl>
                      <p:spTgt spid="113"/>
                    </p:tgtEl>
                  </p:cond>
                </p:stCondLst>
                <p:endSync evt="end" delay="0">
                  <p:rtn val="all"/>
                </p:endSync>
                <p:childTnLst>
                  <p:par>
                    <p:cTn id="383" fill="hold">
                      <p:stCondLst>
                        <p:cond delay="0"/>
                      </p:stCondLst>
                      <p:childTnLst>
                        <p:par>
                          <p:cTn id="384" fill="hold">
                            <p:stCondLst>
                              <p:cond delay="0"/>
                            </p:stCondLst>
                            <p:childTnLst>
                              <p:par>
                                <p:cTn id="385" presetID="10" presetClass="exit" presetSubtype="0" fill="hold" grpId="0" nodeType="clickEffect">
                                  <p:stCondLst>
                                    <p:cond delay="0"/>
                                  </p:stCondLst>
                                  <p:childTnLst>
                                    <p:animEffect transition="out" filter="fade">
                                      <p:cBhvr>
                                        <p:cTn id="386" dur="2000"/>
                                        <p:tgtEl>
                                          <p:spTgt spid="113"/>
                                        </p:tgtEl>
                                      </p:cBhvr>
                                    </p:animEffect>
                                    <p:set>
                                      <p:cBhvr>
                                        <p:cTn id="387" dur="1" fill="hold">
                                          <p:stCondLst>
                                            <p:cond delay="1999"/>
                                          </p:stCondLst>
                                        </p:cTn>
                                        <p:tgtEl>
                                          <p:spTgt spid="113"/>
                                        </p:tgtEl>
                                        <p:attrNameLst>
                                          <p:attrName>style.visibility</p:attrName>
                                        </p:attrNameLst>
                                      </p:cBhvr>
                                      <p:to>
                                        <p:strVal val="hidden"/>
                                      </p:to>
                                    </p:set>
                                  </p:childTnLst>
                                </p:cTn>
                              </p:par>
                            </p:childTnLst>
                          </p:cTn>
                        </p:par>
                      </p:childTnLst>
                    </p:cTn>
                  </p:par>
                  <p:par>
                    <p:cTn id="388" fill="hold">
                      <p:stCondLst>
                        <p:cond delay="indefinite"/>
                      </p:stCondLst>
                      <p:childTnLst>
                        <p:par>
                          <p:cTn id="389" fill="hold">
                            <p:stCondLst>
                              <p:cond delay="0"/>
                            </p:stCondLst>
                            <p:childTnLst>
                              <p:par>
                                <p:cTn id="390" presetID="10" presetClass="exit" presetSubtype="0" fill="hold" grpId="1" nodeType="clickEffect">
                                  <p:stCondLst>
                                    <p:cond delay="0"/>
                                  </p:stCondLst>
                                  <p:childTnLst>
                                    <p:animEffect transition="out" filter="fade">
                                      <p:cBhvr>
                                        <p:cTn id="391" dur="2000"/>
                                        <p:tgtEl>
                                          <p:spTgt spid="113"/>
                                        </p:tgtEl>
                                      </p:cBhvr>
                                    </p:animEffect>
                                    <p:set>
                                      <p:cBhvr>
                                        <p:cTn id="392" dur="1" fill="hold">
                                          <p:stCondLst>
                                            <p:cond delay="19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393" restart="whenNotActive" fill="hold" evtFilter="cancelBubble" nodeType="interactiveSeq">
                <p:stCondLst>
                  <p:cond evt="onClick" delay="0">
                    <p:tgtEl>
                      <p:spTgt spid="114"/>
                    </p:tgtEl>
                  </p:cond>
                </p:stCondLst>
                <p:endSync evt="end" delay="0">
                  <p:rtn val="all"/>
                </p:endSync>
                <p:childTnLst>
                  <p:par>
                    <p:cTn id="394" fill="hold">
                      <p:stCondLst>
                        <p:cond delay="0"/>
                      </p:stCondLst>
                      <p:childTnLst>
                        <p:par>
                          <p:cTn id="395" fill="hold">
                            <p:stCondLst>
                              <p:cond delay="0"/>
                            </p:stCondLst>
                            <p:childTnLst>
                              <p:par>
                                <p:cTn id="396" presetID="10" presetClass="exit" presetSubtype="0" fill="hold" grpId="0" nodeType="clickEffect">
                                  <p:stCondLst>
                                    <p:cond delay="0"/>
                                  </p:stCondLst>
                                  <p:childTnLst>
                                    <p:animEffect transition="out" filter="fade">
                                      <p:cBhvr>
                                        <p:cTn id="397" dur="2000"/>
                                        <p:tgtEl>
                                          <p:spTgt spid="114"/>
                                        </p:tgtEl>
                                      </p:cBhvr>
                                    </p:animEffect>
                                    <p:set>
                                      <p:cBhvr>
                                        <p:cTn id="398" dur="1" fill="hold">
                                          <p:stCondLst>
                                            <p:cond delay="1999"/>
                                          </p:stCondLst>
                                        </p:cTn>
                                        <p:tgtEl>
                                          <p:spTgt spid="114"/>
                                        </p:tgtEl>
                                        <p:attrNameLst>
                                          <p:attrName>style.visibility</p:attrName>
                                        </p:attrNameLst>
                                      </p:cBhvr>
                                      <p:to>
                                        <p:strVal val="hidden"/>
                                      </p:to>
                                    </p:set>
                                  </p:childTnLst>
                                </p:cTn>
                              </p:par>
                            </p:childTnLst>
                          </p:cTn>
                        </p:par>
                      </p:childTnLst>
                    </p:cTn>
                  </p:par>
                  <p:par>
                    <p:cTn id="399" fill="hold">
                      <p:stCondLst>
                        <p:cond delay="indefinite"/>
                      </p:stCondLst>
                      <p:childTnLst>
                        <p:par>
                          <p:cTn id="400" fill="hold">
                            <p:stCondLst>
                              <p:cond delay="0"/>
                            </p:stCondLst>
                            <p:childTnLst>
                              <p:par>
                                <p:cTn id="401" presetID="10" presetClass="exit" presetSubtype="0" fill="hold" grpId="1" nodeType="clickEffect">
                                  <p:stCondLst>
                                    <p:cond delay="0"/>
                                  </p:stCondLst>
                                  <p:childTnLst>
                                    <p:animEffect transition="out" filter="fade">
                                      <p:cBhvr>
                                        <p:cTn id="402" dur="2000"/>
                                        <p:tgtEl>
                                          <p:spTgt spid="114"/>
                                        </p:tgtEl>
                                      </p:cBhvr>
                                    </p:animEffect>
                                    <p:set>
                                      <p:cBhvr>
                                        <p:cTn id="403" dur="1" fill="hold">
                                          <p:stCondLst>
                                            <p:cond delay="19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404" restart="whenNotActive" fill="hold" evtFilter="cancelBubble" nodeType="interactiveSeq">
                <p:stCondLst>
                  <p:cond evt="onClick" delay="0">
                    <p:tgtEl>
                      <p:spTgt spid="115"/>
                    </p:tgtEl>
                  </p:cond>
                </p:stCondLst>
                <p:endSync evt="end" delay="0">
                  <p:rtn val="all"/>
                </p:endSync>
                <p:childTnLst>
                  <p:par>
                    <p:cTn id="405" fill="hold">
                      <p:stCondLst>
                        <p:cond delay="0"/>
                      </p:stCondLst>
                      <p:childTnLst>
                        <p:par>
                          <p:cTn id="406" fill="hold">
                            <p:stCondLst>
                              <p:cond delay="0"/>
                            </p:stCondLst>
                            <p:childTnLst>
                              <p:par>
                                <p:cTn id="407" presetID="10" presetClass="exit" presetSubtype="0" fill="hold" grpId="0" nodeType="clickEffect">
                                  <p:stCondLst>
                                    <p:cond delay="0"/>
                                  </p:stCondLst>
                                  <p:childTnLst>
                                    <p:animEffect transition="out" filter="fade">
                                      <p:cBhvr>
                                        <p:cTn id="408" dur="2000"/>
                                        <p:tgtEl>
                                          <p:spTgt spid="115"/>
                                        </p:tgtEl>
                                      </p:cBhvr>
                                    </p:animEffect>
                                    <p:set>
                                      <p:cBhvr>
                                        <p:cTn id="409" dur="1" fill="hold">
                                          <p:stCondLst>
                                            <p:cond delay="1999"/>
                                          </p:stCondLst>
                                        </p:cTn>
                                        <p:tgtEl>
                                          <p:spTgt spid="115"/>
                                        </p:tgtEl>
                                        <p:attrNameLst>
                                          <p:attrName>style.visibility</p:attrName>
                                        </p:attrNameLst>
                                      </p:cBhvr>
                                      <p:to>
                                        <p:strVal val="hidden"/>
                                      </p:to>
                                    </p:set>
                                  </p:childTnLst>
                                </p:cTn>
                              </p:par>
                            </p:childTnLst>
                          </p:cTn>
                        </p:par>
                      </p:childTnLst>
                    </p:cTn>
                  </p:par>
                  <p:par>
                    <p:cTn id="410" fill="hold">
                      <p:stCondLst>
                        <p:cond delay="indefinite"/>
                      </p:stCondLst>
                      <p:childTnLst>
                        <p:par>
                          <p:cTn id="411" fill="hold">
                            <p:stCondLst>
                              <p:cond delay="0"/>
                            </p:stCondLst>
                            <p:childTnLst>
                              <p:par>
                                <p:cTn id="412" presetID="10" presetClass="exit" presetSubtype="0" fill="hold" grpId="1" nodeType="clickEffect">
                                  <p:stCondLst>
                                    <p:cond delay="0"/>
                                  </p:stCondLst>
                                  <p:childTnLst>
                                    <p:animEffect transition="out" filter="fade">
                                      <p:cBhvr>
                                        <p:cTn id="413" dur="2000"/>
                                        <p:tgtEl>
                                          <p:spTgt spid="115"/>
                                        </p:tgtEl>
                                      </p:cBhvr>
                                    </p:animEffect>
                                    <p:set>
                                      <p:cBhvr>
                                        <p:cTn id="414" dur="1" fill="hold">
                                          <p:stCondLst>
                                            <p:cond delay="19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415" restart="whenNotActive" fill="hold" evtFilter="cancelBubble" nodeType="interactiveSeq">
                <p:stCondLst>
                  <p:cond evt="onClick" delay="0">
                    <p:tgtEl>
                      <p:spTgt spid="116"/>
                    </p:tgtEl>
                  </p:cond>
                </p:stCondLst>
                <p:endSync evt="end" delay="0">
                  <p:rtn val="all"/>
                </p:endSync>
                <p:childTnLst>
                  <p:par>
                    <p:cTn id="416" fill="hold">
                      <p:stCondLst>
                        <p:cond delay="0"/>
                      </p:stCondLst>
                      <p:childTnLst>
                        <p:par>
                          <p:cTn id="417" fill="hold">
                            <p:stCondLst>
                              <p:cond delay="0"/>
                            </p:stCondLst>
                            <p:childTnLst>
                              <p:par>
                                <p:cTn id="418" presetID="10" presetClass="exit" presetSubtype="0" fill="hold" grpId="0" nodeType="clickEffect">
                                  <p:stCondLst>
                                    <p:cond delay="0"/>
                                  </p:stCondLst>
                                  <p:childTnLst>
                                    <p:animEffect transition="out" filter="fade">
                                      <p:cBhvr>
                                        <p:cTn id="419" dur="2000"/>
                                        <p:tgtEl>
                                          <p:spTgt spid="116"/>
                                        </p:tgtEl>
                                      </p:cBhvr>
                                    </p:animEffect>
                                    <p:set>
                                      <p:cBhvr>
                                        <p:cTn id="420" dur="1" fill="hold">
                                          <p:stCondLst>
                                            <p:cond delay="1999"/>
                                          </p:stCondLst>
                                        </p:cTn>
                                        <p:tgtEl>
                                          <p:spTgt spid="116"/>
                                        </p:tgtEl>
                                        <p:attrNameLst>
                                          <p:attrName>style.visibility</p:attrName>
                                        </p:attrNameLst>
                                      </p:cBhvr>
                                      <p:to>
                                        <p:strVal val="hidden"/>
                                      </p:to>
                                    </p:set>
                                  </p:childTnLst>
                                </p:cTn>
                              </p:par>
                            </p:childTnLst>
                          </p:cTn>
                        </p:par>
                      </p:childTnLst>
                    </p:cTn>
                  </p:par>
                  <p:par>
                    <p:cTn id="421" fill="hold">
                      <p:stCondLst>
                        <p:cond delay="indefinite"/>
                      </p:stCondLst>
                      <p:childTnLst>
                        <p:par>
                          <p:cTn id="422" fill="hold">
                            <p:stCondLst>
                              <p:cond delay="0"/>
                            </p:stCondLst>
                            <p:childTnLst>
                              <p:par>
                                <p:cTn id="423" presetID="10" presetClass="exit" presetSubtype="0" fill="hold" grpId="1" nodeType="clickEffect">
                                  <p:stCondLst>
                                    <p:cond delay="0"/>
                                  </p:stCondLst>
                                  <p:childTnLst>
                                    <p:animEffect transition="out" filter="fade">
                                      <p:cBhvr>
                                        <p:cTn id="424" dur="2000"/>
                                        <p:tgtEl>
                                          <p:spTgt spid="116"/>
                                        </p:tgtEl>
                                      </p:cBhvr>
                                    </p:animEffect>
                                    <p:set>
                                      <p:cBhvr>
                                        <p:cTn id="425" dur="1" fill="hold">
                                          <p:stCondLst>
                                            <p:cond delay="19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426" restart="whenNotActive" fill="hold" evtFilter="cancelBubble" nodeType="interactiveSeq">
                <p:stCondLst>
                  <p:cond evt="onClick" delay="0">
                    <p:tgtEl>
                      <p:spTgt spid="117"/>
                    </p:tgtEl>
                  </p:cond>
                </p:stCondLst>
                <p:endSync evt="end" delay="0">
                  <p:rtn val="all"/>
                </p:endSync>
                <p:childTnLst>
                  <p:par>
                    <p:cTn id="427" fill="hold">
                      <p:stCondLst>
                        <p:cond delay="0"/>
                      </p:stCondLst>
                      <p:childTnLst>
                        <p:par>
                          <p:cTn id="428" fill="hold">
                            <p:stCondLst>
                              <p:cond delay="0"/>
                            </p:stCondLst>
                            <p:childTnLst>
                              <p:par>
                                <p:cTn id="429" presetID="10" presetClass="exit" presetSubtype="0" fill="hold" grpId="0" nodeType="clickEffect">
                                  <p:stCondLst>
                                    <p:cond delay="0"/>
                                  </p:stCondLst>
                                  <p:childTnLst>
                                    <p:animEffect transition="out" filter="fade">
                                      <p:cBhvr>
                                        <p:cTn id="430" dur="2000"/>
                                        <p:tgtEl>
                                          <p:spTgt spid="117"/>
                                        </p:tgtEl>
                                      </p:cBhvr>
                                    </p:animEffect>
                                    <p:set>
                                      <p:cBhvr>
                                        <p:cTn id="431" dur="1" fill="hold">
                                          <p:stCondLst>
                                            <p:cond delay="1999"/>
                                          </p:stCondLst>
                                        </p:cTn>
                                        <p:tgtEl>
                                          <p:spTgt spid="117"/>
                                        </p:tgtEl>
                                        <p:attrNameLst>
                                          <p:attrName>style.visibility</p:attrName>
                                        </p:attrNameLst>
                                      </p:cBhvr>
                                      <p:to>
                                        <p:strVal val="hidden"/>
                                      </p:to>
                                    </p:set>
                                  </p:childTnLst>
                                </p:cTn>
                              </p:par>
                            </p:childTnLst>
                          </p:cTn>
                        </p:par>
                      </p:childTnLst>
                    </p:cTn>
                  </p:par>
                  <p:par>
                    <p:cTn id="432" fill="hold">
                      <p:stCondLst>
                        <p:cond delay="indefinite"/>
                      </p:stCondLst>
                      <p:childTnLst>
                        <p:par>
                          <p:cTn id="433" fill="hold">
                            <p:stCondLst>
                              <p:cond delay="0"/>
                            </p:stCondLst>
                            <p:childTnLst>
                              <p:par>
                                <p:cTn id="434" presetID="10" presetClass="exit" presetSubtype="0" fill="hold" grpId="1" nodeType="clickEffect">
                                  <p:stCondLst>
                                    <p:cond delay="0"/>
                                  </p:stCondLst>
                                  <p:childTnLst>
                                    <p:animEffect transition="out" filter="fade">
                                      <p:cBhvr>
                                        <p:cTn id="435" dur="2000"/>
                                        <p:tgtEl>
                                          <p:spTgt spid="117"/>
                                        </p:tgtEl>
                                      </p:cBhvr>
                                    </p:animEffect>
                                    <p:set>
                                      <p:cBhvr>
                                        <p:cTn id="436"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437" restart="whenNotActive" fill="hold" evtFilter="cancelBubble" nodeType="interactiveSeq">
                <p:stCondLst>
                  <p:cond evt="onClick" delay="0">
                    <p:tgtEl>
                      <p:spTgt spid="118"/>
                    </p:tgtEl>
                  </p:cond>
                </p:stCondLst>
                <p:endSync evt="end" delay="0">
                  <p:rtn val="all"/>
                </p:endSync>
                <p:childTnLst>
                  <p:par>
                    <p:cTn id="438" fill="hold">
                      <p:stCondLst>
                        <p:cond delay="0"/>
                      </p:stCondLst>
                      <p:childTnLst>
                        <p:par>
                          <p:cTn id="439" fill="hold">
                            <p:stCondLst>
                              <p:cond delay="0"/>
                            </p:stCondLst>
                            <p:childTnLst>
                              <p:par>
                                <p:cTn id="440" presetID="10" presetClass="exit" presetSubtype="0" fill="hold" grpId="0" nodeType="clickEffect">
                                  <p:stCondLst>
                                    <p:cond delay="0"/>
                                  </p:stCondLst>
                                  <p:childTnLst>
                                    <p:animEffect transition="out" filter="fade">
                                      <p:cBhvr>
                                        <p:cTn id="441" dur="2000"/>
                                        <p:tgtEl>
                                          <p:spTgt spid="118"/>
                                        </p:tgtEl>
                                      </p:cBhvr>
                                    </p:animEffect>
                                    <p:set>
                                      <p:cBhvr>
                                        <p:cTn id="442" dur="1" fill="hold">
                                          <p:stCondLst>
                                            <p:cond delay="1999"/>
                                          </p:stCondLst>
                                        </p:cTn>
                                        <p:tgtEl>
                                          <p:spTgt spid="118"/>
                                        </p:tgtEl>
                                        <p:attrNameLst>
                                          <p:attrName>style.visibility</p:attrName>
                                        </p:attrNameLst>
                                      </p:cBhvr>
                                      <p:to>
                                        <p:strVal val="hidden"/>
                                      </p:to>
                                    </p:set>
                                  </p:childTnLst>
                                </p:cTn>
                              </p:par>
                            </p:childTnLst>
                          </p:cTn>
                        </p:par>
                      </p:childTnLst>
                    </p:cTn>
                  </p:par>
                  <p:par>
                    <p:cTn id="443" fill="hold">
                      <p:stCondLst>
                        <p:cond delay="indefinite"/>
                      </p:stCondLst>
                      <p:childTnLst>
                        <p:par>
                          <p:cTn id="444" fill="hold">
                            <p:stCondLst>
                              <p:cond delay="0"/>
                            </p:stCondLst>
                            <p:childTnLst>
                              <p:par>
                                <p:cTn id="445" presetID="10" presetClass="exit" presetSubtype="0" fill="hold" grpId="1" nodeType="clickEffect">
                                  <p:stCondLst>
                                    <p:cond delay="0"/>
                                  </p:stCondLst>
                                  <p:childTnLst>
                                    <p:animEffect transition="out" filter="fade">
                                      <p:cBhvr>
                                        <p:cTn id="446" dur="2000"/>
                                        <p:tgtEl>
                                          <p:spTgt spid="118"/>
                                        </p:tgtEl>
                                      </p:cBhvr>
                                    </p:animEffect>
                                    <p:set>
                                      <p:cBhvr>
                                        <p:cTn id="447"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448" restart="whenNotActive" fill="hold" evtFilter="cancelBubble" nodeType="interactiveSeq">
                <p:stCondLst>
                  <p:cond evt="onClick" delay="0">
                    <p:tgtEl>
                      <p:spTgt spid="119"/>
                    </p:tgtEl>
                  </p:cond>
                </p:stCondLst>
                <p:endSync evt="end" delay="0">
                  <p:rtn val="all"/>
                </p:endSync>
                <p:childTnLst>
                  <p:par>
                    <p:cTn id="449" fill="hold">
                      <p:stCondLst>
                        <p:cond delay="0"/>
                      </p:stCondLst>
                      <p:childTnLst>
                        <p:par>
                          <p:cTn id="450" fill="hold">
                            <p:stCondLst>
                              <p:cond delay="0"/>
                            </p:stCondLst>
                            <p:childTnLst>
                              <p:par>
                                <p:cTn id="451" presetID="10" presetClass="exit" presetSubtype="0" fill="hold" grpId="0" nodeType="clickEffect">
                                  <p:stCondLst>
                                    <p:cond delay="0"/>
                                  </p:stCondLst>
                                  <p:childTnLst>
                                    <p:animEffect transition="out" filter="fade">
                                      <p:cBhvr>
                                        <p:cTn id="452" dur="2000"/>
                                        <p:tgtEl>
                                          <p:spTgt spid="119"/>
                                        </p:tgtEl>
                                      </p:cBhvr>
                                    </p:animEffect>
                                    <p:set>
                                      <p:cBhvr>
                                        <p:cTn id="453" dur="1" fill="hold">
                                          <p:stCondLst>
                                            <p:cond delay="1999"/>
                                          </p:stCondLst>
                                        </p:cTn>
                                        <p:tgtEl>
                                          <p:spTgt spid="119"/>
                                        </p:tgtEl>
                                        <p:attrNameLst>
                                          <p:attrName>style.visibility</p:attrName>
                                        </p:attrNameLst>
                                      </p:cBhvr>
                                      <p:to>
                                        <p:strVal val="hidden"/>
                                      </p:to>
                                    </p:set>
                                  </p:childTnLst>
                                </p:cTn>
                              </p:par>
                            </p:childTnLst>
                          </p:cTn>
                        </p:par>
                      </p:childTnLst>
                    </p:cTn>
                  </p:par>
                  <p:par>
                    <p:cTn id="454" fill="hold">
                      <p:stCondLst>
                        <p:cond delay="indefinite"/>
                      </p:stCondLst>
                      <p:childTnLst>
                        <p:par>
                          <p:cTn id="455" fill="hold">
                            <p:stCondLst>
                              <p:cond delay="0"/>
                            </p:stCondLst>
                            <p:childTnLst>
                              <p:par>
                                <p:cTn id="456" presetID="10" presetClass="exit" presetSubtype="0" fill="hold" grpId="1" nodeType="clickEffect">
                                  <p:stCondLst>
                                    <p:cond delay="0"/>
                                  </p:stCondLst>
                                  <p:childTnLst>
                                    <p:animEffect transition="out" filter="fade">
                                      <p:cBhvr>
                                        <p:cTn id="457" dur="2000"/>
                                        <p:tgtEl>
                                          <p:spTgt spid="119"/>
                                        </p:tgtEl>
                                      </p:cBhvr>
                                    </p:animEffect>
                                    <p:set>
                                      <p:cBhvr>
                                        <p:cTn id="458"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459" restart="whenNotActive" fill="hold" evtFilter="cancelBubble" nodeType="interactiveSeq">
                <p:stCondLst>
                  <p:cond evt="onClick" delay="0">
                    <p:tgtEl>
                      <p:spTgt spid="120"/>
                    </p:tgtEl>
                  </p:cond>
                </p:stCondLst>
                <p:endSync evt="end" delay="0">
                  <p:rtn val="all"/>
                </p:endSync>
                <p:childTnLst>
                  <p:par>
                    <p:cTn id="460" fill="hold">
                      <p:stCondLst>
                        <p:cond delay="0"/>
                      </p:stCondLst>
                      <p:childTnLst>
                        <p:par>
                          <p:cTn id="461" fill="hold">
                            <p:stCondLst>
                              <p:cond delay="0"/>
                            </p:stCondLst>
                            <p:childTnLst>
                              <p:par>
                                <p:cTn id="462" presetID="10" presetClass="exit" presetSubtype="0" fill="hold" grpId="0" nodeType="clickEffect">
                                  <p:stCondLst>
                                    <p:cond delay="0"/>
                                  </p:stCondLst>
                                  <p:childTnLst>
                                    <p:animEffect transition="out" filter="fade">
                                      <p:cBhvr>
                                        <p:cTn id="463" dur="2000"/>
                                        <p:tgtEl>
                                          <p:spTgt spid="120"/>
                                        </p:tgtEl>
                                      </p:cBhvr>
                                    </p:animEffect>
                                    <p:set>
                                      <p:cBhvr>
                                        <p:cTn id="464" dur="1" fill="hold">
                                          <p:stCondLst>
                                            <p:cond delay="1999"/>
                                          </p:stCondLst>
                                        </p:cTn>
                                        <p:tgtEl>
                                          <p:spTgt spid="120"/>
                                        </p:tgtEl>
                                        <p:attrNameLst>
                                          <p:attrName>style.visibility</p:attrName>
                                        </p:attrNameLst>
                                      </p:cBhvr>
                                      <p:to>
                                        <p:strVal val="hidden"/>
                                      </p:to>
                                    </p:set>
                                  </p:childTnLst>
                                </p:cTn>
                              </p:par>
                            </p:childTnLst>
                          </p:cTn>
                        </p:par>
                      </p:childTnLst>
                    </p:cTn>
                  </p:par>
                  <p:par>
                    <p:cTn id="465" fill="hold">
                      <p:stCondLst>
                        <p:cond delay="indefinite"/>
                      </p:stCondLst>
                      <p:childTnLst>
                        <p:par>
                          <p:cTn id="466" fill="hold">
                            <p:stCondLst>
                              <p:cond delay="0"/>
                            </p:stCondLst>
                            <p:childTnLst>
                              <p:par>
                                <p:cTn id="467" presetID="10" presetClass="exit" presetSubtype="0" fill="hold" grpId="1" nodeType="clickEffect">
                                  <p:stCondLst>
                                    <p:cond delay="0"/>
                                  </p:stCondLst>
                                  <p:childTnLst>
                                    <p:animEffect transition="out" filter="fade">
                                      <p:cBhvr>
                                        <p:cTn id="468" dur="2000"/>
                                        <p:tgtEl>
                                          <p:spTgt spid="120"/>
                                        </p:tgtEl>
                                      </p:cBhvr>
                                    </p:animEffect>
                                    <p:set>
                                      <p:cBhvr>
                                        <p:cTn id="469"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470" restart="whenNotActive" fill="hold" evtFilter="cancelBubble" nodeType="interactiveSeq">
                <p:stCondLst>
                  <p:cond evt="onClick" delay="0">
                    <p:tgtEl>
                      <p:spTgt spid="122"/>
                    </p:tgtEl>
                  </p:cond>
                </p:stCondLst>
                <p:endSync evt="end" delay="0">
                  <p:rtn val="all"/>
                </p:endSync>
                <p:childTnLst>
                  <p:par>
                    <p:cTn id="471" fill="hold">
                      <p:stCondLst>
                        <p:cond delay="0"/>
                      </p:stCondLst>
                      <p:childTnLst>
                        <p:par>
                          <p:cTn id="472" fill="hold">
                            <p:stCondLst>
                              <p:cond delay="0"/>
                            </p:stCondLst>
                            <p:childTnLst>
                              <p:par>
                                <p:cTn id="473" presetID="10" presetClass="exit" presetSubtype="0" fill="hold" grpId="0" nodeType="clickEffect">
                                  <p:stCondLst>
                                    <p:cond delay="0"/>
                                  </p:stCondLst>
                                  <p:childTnLst>
                                    <p:animEffect transition="out" filter="fade">
                                      <p:cBhvr>
                                        <p:cTn id="474" dur="2000"/>
                                        <p:tgtEl>
                                          <p:spTgt spid="122"/>
                                        </p:tgtEl>
                                      </p:cBhvr>
                                    </p:animEffect>
                                    <p:set>
                                      <p:cBhvr>
                                        <p:cTn id="475" dur="1" fill="hold">
                                          <p:stCondLst>
                                            <p:cond delay="1999"/>
                                          </p:stCondLst>
                                        </p:cTn>
                                        <p:tgtEl>
                                          <p:spTgt spid="122"/>
                                        </p:tgtEl>
                                        <p:attrNameLst>
                                          <p:attrName>style.visibility</p:attrName>
                                        </p:attrNameLst>
                                      </p:cBhvr>
                                      <p:to>
                                        <p:strVal val="hidden"/>
                                      </p:to>
                                    </p:set>
                                  </p:childTnLst>
                                </p:cTn>
                              </p:par>
                            </p:childTnLst>
                          </p:cTn>
                        </p:par>
                      </p:childTnLst>
                    </p:cTn>
                  </p:par>
                  <p:par>
                    <p:cTn id="476" fill="hold">
                      <p:stCondLst>
                        <p:cond delay="indefinite"/>
                      </p:stCondLst>
                      <p:childTnLst>
                        <p:par>
                          <p:cTn id="477" fill="hold">
                            <p:stCondLst>
                              <p:cond delay="0"/>
                            </p:stCondLst>
                            <p:childTnLst>
                              <p:par>
                                <p:cTn id="478" presetID="10" presetClass="exit" presetSubtype="0" fill="hold" grpId="1" nodeType="clickEffect">
                                  <p:stCondLst>
                                    <p:cond delay="0"/>
                                  </p:stCondLst>
                                  <p:childTnLst>
                                    <p:animEffect transition="out" filter="fade">
                                      <p:cBhvr>
                                        <p:cTn id="479" dur="2000"/>
                                        <p:tgtEl>
                                          <p:spTgt spid="122"/>
                                        </p:tgtEl>
                                      </p:cBhvr>
                                    </p:animEffect>
                                    <p:set>
                                      <p:cBhvr>
                                        <p:cTn id="480"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481" restart="whenNotActive" fill="hold" evtFilter="cancelBubble" nodeType="interactiveSeq">
                <p:stCondLst>
                  <p:cond evt="onClick" delay="0">
                    <p:tgtEl>
                      <p:spTgt spid="123"/>
                    </p:tgtEl>
                  </p:cond>
                </p:stCondLst>
                <p:endSync evt="end" delay="0">
                  <p:rtn val="all"/>
                </p:endSync>
                <p:childTnLst>
                  <p:par>
                    <p:cTn id="482" fill="hold">
                      <p:stCondLst>
                        <p:cond delay="0"/>
                      </p:stCondLst>
                      <p:childTnLst>
                        <p:par>
                          <p:cTn id="483" fill="hold">
                            <p:stCondLst>
                              <p:cond delay="0"/>
                            </p:stCondLst>
                            <p:childTnLst>
                              <p:par>
                                <p:cTn id="484" presetID="10" presetClass="exit" presetSubtype="0" fill="hold" grpId="0" nodeType="clickEffect">
                                  <p:stCondLst>
                                    <p:cond delay="0"/>
                                  </p:stCondLst>
                                  <p:childTnLst>
                                    <p:animEffect transition="out" filter="fade">
                                      <p:cBhvr>
                                        <p:cTn id="485" dur="2000"/>
                                        <p:tgtEl>
                                          <p:spTgt spid="123"/>
                                        </p:tgtEl>
                                      </p:cBhvr>
                                    </p:animEffect>
                                    <p:set>
                                      <p:cBhvr>
                                        <p:cTn id="486" dur="1" fill="hold">
                                          <p:stCondLst>
                                            <p:cond delay="1999"/>
                                          </p:stCondLst>
                                        </p:cTn>
                                        <p:tgtEl>
                                          <p:spTgt spid="123"/>
                                        </p:tgtEl>
                                        <p:attrNameLst>
                                          <p:attrName>style.visibility</p:attrName>
                                        </p:attrNameLst>
                                      </p:cBhvr>
                                      <p:to>
                                        <p:strVal val="hidden"/>
                                      </p:to>
                                    </p:set>
                                  </p:childTnLst>
                                </p:cTn>
                              </p:par>
                            </p:childTnLst>
                          </p:cTn>
                        </p:par>
                      </p:childTnLst>
                    </p:cTn>
                  </p:par>
                  <p:par>
                    <p:cTn id="487" fill="hold">
                      <p:stCondLst>
                        <p:cond delay="indefinite"/>
                      </p:stCondLst>
                      <p:childTnLst>
                        <p:par>
                          <p:cTn id="488" fill="hold">
                            <p:stCondLst>
                              <p:cond delay="0"/>
                            </p:stCondLst>
                            <p:childTnLst>
                              <p:par>
                                <p:cTn id="489" presetID="10" presetClass="exit" presetSubtype="0" fill="hold" grpId="1" nodeType="clickEffect">
                                  <p:stCondLst>
                                    <p:cond delay="0"/>
                                  </p:stCondLst>
                                  <p:childTnLst>
                                    <p:animEffect transition="out" filter="fade">
                                      <p:cBhvr>
                                        <p:cTn id="490" dur="2000"/>
                                        <p:tgtEl>
                                          <p:spTgt spid="123"/>
                                        </p:tgtEl>
                                      </p:cBhvr>
                                    </p:animEffect>
                                    <p:set>
                                      <p:cBhvr>
                                        <p:cTn id="491"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492" restart="whenNotActive" fill="hold" evtFilter="cancelBubble" nodeType="interactiveSeq">
                <p:stCondLst>
                  <p:cond evt="onClick" delay="0">
                    <p:tgtEl>
                      <p:spTgt spid="124"/>
                    </p:tgtEl>
                  </p:cond>
                </p:stCondLst>
                <p:endSync evt="end" delay="0">
                  <p:rtn val="all"/>
                </p:endSync>
                <p:childTnLst>
                  <p:par>
                    <p:cTn id="493" fill="hold">
                      <p:stCondLst>
                        <p:cond delay="0"/>
                      </p:stCondLst>
                      <p:childTnLst>
                        <p:par>
                          <p:cTn id="494" fill="hold">
                            <p:stCondLst>
                              <p:cond delay="0"/>
                            </p:stCondLst>
                            <p:childTnLst>
                              <p:par>
                                <p:cTn id="495" presetID="10" presetClass="exit" presetSubtype="0" fill="hold" grpId="0" nodeType="clickEffect">
                                  <p:stCondLst>
                                    <p:cond delay="0"/>
                                  </p:stCondLst>
                                  <p:childTnLst>
                                    <p:animEffect transition="out" filter="fade">
                                      <p:cBhvr>
                                        <p:cTn id="496" dur="2000"/>
                                        <p:tgtEl>
                                          <p:spTgt spid="124"/>
                                        </p:tgtEl>
                                      </p:cBhvr>
                                    </p:animEffect>
                                    <p:set>
                                      <p:cBhvr>
                                        <p:cTn id="497" dur="1" fill="hold">
                                          <p:stCondLst>
                                            <p:cond delay="1999"/>
                                          </p:stCondLst>
                                        </p:cTn>
                                        <p:tgtEl>
                                          <p:spTgt spid="124"/>
                                        </p:tgtEl>
                                        <p:attrNameLst>
                                          <p:attrName>style.visibility</p:attrName>
                                        </p:attrNameLst>
                                      </p:cBhvr>
                                      <p:to>
                                        <p:strVal val="hidden"/>
                                      </p:to>
                                    </p:set>
                                  </p:childTnLst>
                                </p:cTn>
                              </p:par>
                            </p:childTnLst>
                          </p:cTn>
                        </p:par>
                      </p:childTnLst>
                    </p:cTn>
                  </p:par>
                  <p:par>
                    <p:cTn id="498" fill="hold">
                      <p:stCondLst>
                        <p:cond delay="indefinite"/>
                      </p:stCondLst>
                      <p:childTnLst>
                        <p:par>
                          <p:cTn id="499" fill="hold">
                            <p:stCondLst>
                              <p:cond delay="0"/>
                            </p:stCondLst>
                            <p:childTnLst>
                              <p:par>
                                <p:cTn id="500" presetID="10" presetClass="exit" presetSubtype="0" fill="hold" grpId="1" nodeType="clickEffect">
                                  <p:stCondLst>
                                    <p:cond delay="0"/>
                                  </p:stCondLst>
                                  <p:childTnLst>
                                    <p:animEffect transition="out" filter="fade">
                                      <p:cBhvr>
                                        <p:cTn id="501" dur="2000"/>
                                        <p:tgtEl>
                                          <p:spTgt spid="124"/>
                                        </p:tgtEl>
                                      </p:cBhvr>
                                    </p:animEffect>
                                    <p:set>
                                      <p:cBhvr>
                                        <p:cTn id="502" dur="1" fill="hold">
                                          <p:stCondLst>
                                            <p:cond delay="19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503" restart="whenNotActive" fill="hold" evtFilter="cancelBubble" nodeType="interactiveSeq">
                <p:stCondLst>
                  <p:cond evt="onClick" delay="0">
                    <p:tgtEl>
                      <p:spTgt spid="121"/>
                    </p:tgtEl>
                  </p:cond>
                </p:stCondLst>
                <p:endSync evt="end" delay="0">
                  <p:rtn val="all"/>
                </p:endSync>
                <p:childTnLst>
                  <p:par>
                    <p:cTn id="504" fill="hold">
                      <p:stCondLst>
                        <p:cond delay="0"/>
                      </p:stCondLst>
                      <p:childTnLst>
                        <p:par>
                          <p:cTn id="505" fill="hold">
                            <p:stCondLst>
                              <p:cond delay="0"/>
                            </p:stCondLst>
                            <p:childTnLst>
                              <p:par>
                                <p:cTn id="506" presetID="10" presetClass="exit" presetSubtype="0" fill="hold" grpId="0" nodeType="clickEffect">
                                  <p:stCondLst>
                                    <p:cond delay="0"/>
                                  </p:stCondLst>
                                  <p:childTnLst>
                                    <p:animEffect transition="out" filter="fade">
                                      <p:cBhvr>
                                        <p:cTn id="507" dur="2000"/>
                                        <p:tgtEl>
                                          <p:spTgt spid="121"/>
                                        </p:tgtEl>
                                      </p:cBhvr>
                                    </p:animEffect>
                                    <p:set>
                                      <p:cBhvr>
                                        <p:cTn id="508" dur="1" fill="hold">
                                          <p:stCondLst>
                                            <p:cond delay="19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509" restart="whenNotActive" fill="hold" evtFilter="cancelBubble" nodeType="interactiveSeq">
                <p:stCondLst>
                  <p:cond evt="onClick" delay="0">
                    <p:tgtEl>
                      <p:spTgt spid="125"/>
                    </p:tgtEl>
                  </p:cond>
                </p:stCondLst>
                <p:endSync evt="end" delay="0">
                  <p:rtn val="all"/>
                </p:endSync>
                <p:childTnLst>
                  <p:par>
                    <p:cTn id="510" fill="hold">
                      <p:stCondLst>
                        <p:cond delay="0"/>
                      </p:stCondLst>
                      <p:childTnLst>
                        <p:par>
                          <p:cTn id="511" fill="hold">
                            <p:stCondLst>
                              <p:cond delay="0"/>
                            </p:stCondLst>
                            <p:childTnLst>
                              <p:par>
                                <p:cTn id="512" presetID="10" presetClass="exit" presetSubtype="0" fill="hold" grpId="0" nodeType="clickEffect">
                                  <p:stCondLst>
                                    <p:cond delay="0"/>
                                  </p:stCondLst>
                                  <p:childTnLst>
                                    <p:animEffect transition="out" filter="fade">
                                      <p:cBhvr>
                                        <p:cTn id="513" dur="2000"/>
                                        <p:tgtEl>
                                          <p:spTgt spid="125"/>
                                        </p:tgtEl>
                                      </p:cBhvr>
                                    </p:animEffect>
                                    <p:set>
                                      <p:cBhvr>
                                        <p:cTn id="514" dur="1" fill="hold">
                                          <p:stCondLst>
                                            <p:cond delay="1999"/>
                                          </p:stCondLst>
                                        </p:cTn>
                                        <p:tgtEl>
                                          <p:spTgt spid="125"/>
                                        </p:tgtEl>
                                        <p:attrNameLst>
                                          <p:attrName>style.visibility</p:attrName>
                                        </p:attrNameLst>
                                      </p:cBhvr>
                                      <p:to>
                                        <p:strVal val="hidden"/>
                                      </p:to>
                                    </p:set>
                                  </p:childTnLst>
                                </p:cTn>
                              </p:par>
                            </p:childTnLst>
                          </p:cTn>
                        </p:par>
                      </p:childTnLst>
                    </p:cTn>
                  </p:par>
                  <p:par>
                    <p:cTn id="515" fill="hold">
                      <p:stCondLst>
                        <p:cond delay="indefinite"/>
                      </p:stCondLst>
                      <p:childTnLst>
                        <p:par>
                          <p:cTn id="516" fill="hold">
                            <p:stCondLst>
                              <p:cond delay="0"/>
                            </p:stCondLst>
                            <p:childTnLst>
                              <p:par>
                                <p:cTn id="517" presetID="10" presetClass="exit" presetSubtype="0" fill="hold" grpId="1" nodeType="clickEffect">
                                  <p:stCondLst>
                                    <p:cond delay="0"/>
                                  </p:stCondLst>
                                  <p:childTnLst>
                                    <p:animEffect transition="out" filter="fade">
                                      <p:cBhvr>
                                        <p:cTn id="518" dur="2000"/>
                                        <p:tgtEl>
                                          <p:spTgt spid="125"/>
                                        </p:tgtEl>
                                      </p:cBhvr>
                                    </p:animEffect>
                                    <p:set>
                                      <p:cBhvr>
                                        <p:cTn id="519" dur="1" fill="hold">
                                          <p:stCondLst>
                                            <p:cond delay="1999"/>
                                          </p:stCondLst>
                                        </p:cTn>
                                        <p:tgtEl>
                                          <p:spTgt spid="125"/>
                                        </p:tgtEl>
                                        <p:attrNameLst>
                                          <p:attrName>style.visibility</p:attrName>
                                        </p:attrNameLst>
                                      </p:cBhvr>
                                      <p:to>
                                        <p:strVal val="hidden"/>
                                      </p:to>
                                    </p:set>
                                  </p:childTnLst>
                                </p:cTn>
                              </p:par>
                            </p:childTnLst>
                          </p:cTn>
                        </p:par>
                      </p:childTnLst>
                    </p:cTn>
                  </p:par>
                  <p:par>
                    <p:cTn id="520" fill="hold">
                      <p:stCondLst>
                        <p:cond delay="indefinite"/>
                      </p:stCondLst>
                      <p:childTnLst>
                        <p:par>
                          <p:cTn id="521" fill="hold">
                            <p:stCondLst>
                              <p:cond delay="0"/>
                            </p:stCondLst>
                            <p:childTnLst>
                              <p:par>
                                <p:cTn id="522" presetID="10" presetClass="exit" presetSubtype="0" fill="hold" grpId="2" nodeType="clickEffect">
                                  <p:stCondLst>
                                    <p:cond delay="0"/>
                                  </p:stCondLst>
                                  <p:childTnLst>
                                    <p:animEffect transition="out" filter="fade">
                                      <p:cBhvr>
                                        <p:cTn id="523" dur="2000"/>
                                        <p:tgtEl>
                                          <p:spTgt spid="125"/>
                                        </p:tgtEl>
                                      </p:cBhvr>
                                    </p:animEffect>
                                    <p:set>
                                      <p:cBhvr>
                                        <p:cTn id="524" dur="1" fill="hold">
                                          <p:stCondLst>
                                            <p:cond delay="19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seq concurrent="1" nextAc="seek">
              <p:cTn id="525" restart="whenNotActive" fill="hold" evtFilter="cancelBubble" nodeType="interactiveSeq">
                <p:stCondLst>
                  <p:cond evt="onClick" delay="0">
                    <p:tgtEl>
                      <p:spTgt spid="126"/>
                    </p:tgtEl>
                  </p:cond>
                </p:stCondLst>
                <p:endSync evt="end" delay="0">
                  <p:rtn val="all"/>
                </p:endSync>
                <p:childTnLst>
                  <p:par>
                    <p:cTn id="526" fill="hold">
                      <p:stCondLst>
                        <p:cond delay="0"/>
                      </p:stCondLst>
                      <p:childTnLst>
                        <p:par>
                          <p:cTn id="527" fill="hold">
                            <p:stCondLst>
                              <p:cond delay="0"/>
                            </p:stCondLst>
                            <p:childTnLst>
                              <p:par>
                                <p:cTn id="528" presetID="10" presetClass="exit" presetSubtype="0" fill="hold" grpId="0" nodeType="clickEffect">
                                  <p:stCondLst>
                                    <p:cond delay="0"/>
                                  </p:stCondLst>
                                  <p:childTnLst>
                                    <p:animEffect transition="out" filter="fade">
                                      <p:cBhvr>
                                        <p:cTn id="529" dur="2000"/>
                                        <p:tgtEl>
                                          <p:spTgt spid="126"/>
                                        </p:tgtEl>
                                      </p:cBhvr>
                                    </p:animEffect>
                                    <p:set>
                                      <p:cBhvr>
                                        <p:cTn id="530" dur="1" fill="hold">
                                          <p:stCondLst>
                                            <p:cond delay="1999"/>
                                          </p:stCondLst>
                                        </p:cTn>
                                        <p:tgtEl>
                                          <p:spTgt spid="126"/>
                                        </p:tgtEl>
                                        <p:attrNameLst>
                                          <p:attrName>style.visibility</p:attrName>
                                        </p:attrNameLst>
                                      </p:cBhvr>
                                      <p:to>
                                        <p:strVal val="hidden"/>
                                      </p:to>
                                    </p:set>
                                  </p:childTnLst>
                                </p:cTn>
                              </p:par>
                            </p:childTnLst>
                          </p:cTn>
                        </p:par>
                      </p:childTnLst>
                    </p:cTn>
                  </p:par>
                  <p:par>
                    <p:cTn id="531" fill="hold">
                      <p:stCondLst>
                        <p:cond delay="indefinite"/>
                      </p:stCondLst>
                      <p:childTnLst>
                        <p:par>
                          <p:cTn id="532" fill="hold">
                            <p:stCondLst>
                              <p:cond delay="0"/>
                            </p:stCondLst>
                            <p:childTnLst>
                              <p:par>
                                <p:cTn id="533" presetID="10" presetClass="exit" presetSubtype="0" fill="hold" grpId="1" nodeType="clickEffect">
                                  <p:stCondLst>
                                    <p:cond delay="0"/>
                                  </p:stCondLst>
                                  <p:childTnLst>
                                    <p:animEffect transition="out" filter="fade">
                                      <p:cBhvr>
                                        <p:cTn id="534" dur="2000"/>
                                        <p:tgtEl>
                                          <p:spTgt spid="126"/>
                                        </p:tgtEl>
                                      </p:cBhvr>
                                    </p:animEffect>
                                    <p:set>
                                      <p:cBhvr>
                                        <p:cTn id="535" dur="1" fill="hold">
                                          <p:stCondLst>
                                            <p:cond delay="1999"/>
                                          </p:stCondLst>
                                        </p:cTn>
                                        <p:tgtEl>
                                          <p:spTgt spid="126"/>
                                        </p:tgtEl>
                                        <p:attrNameLst>
                                          <p:attrName>style.visibility</p:attrName>
                                        </p:attrNameLst>
                                      </p:cBhvr>
                                      <p:to>
                                        <p:strVal val="hidden"/>
                                      </p:to>
                                    </p:set>
                                  </p:childTnLst>
                                </p:cTn>
                              </p:par>
                            </p:childTnLst>
                          </p:cTn>
                        </p:par>
                      </p:childTnLst>
                    </p:cTn>
                  </p:par>
                  <p:par>
                    <p:cTn id="536" fill="hold">
                      <p:stCondLst>
                        <p:cond delay="indefinite"/>
                      </p:stCondLst>
                      <p:childTnLst>
                        <p:par>
                          <p:cTn id="537" fill="hold">
                            <p:stCondLst>
                              <p:cond delay="0"/>
                            </p:stCondLst>
                            <p:childTnLst>
                              <p:par>
                                <p:cTn id="538" presetID="10" presetClass="exit" presetSubtype="0" fill="hold" grpId="2" nodeType="clickEffect">
                                  <p:stCondLst>
                                    <p:cond delay="0"/>
                                  </p:stCondLst>
                                  <p:childTnLst>
                                    <p:animEffect transition="out" filter="fade">
                                      <p:cBhvr>
                                        <p:cTn id="539" dur="2000"/>
                                        <p:tgtEl>
                                          <p:spTgt spid="126"/>
                                        </p:tgtEl>
                                      </p:cBhvr>
                                    </p:animEffect>
                                    <p:set>
                                      <p:cBhvr>
                                        <p:cTn id="540" dur="1" fill="hold">
                                          <p:stCondLst>
                                            <p:cond delay="1999"/>
                                          </p:stCondLst>
                                        </p:cTn>
                                        <p:tgtEl>
                                          <p:spTgt spid="126"/>
                                        </p:tgtEl>
                                        <p:attrNameLst>
                                          <p:attrName>style.visibility</p:attrName>
                                        </p:attrNameLst>
                                      </p:cBhvr>
                                      <p:to>
                                        <p:strVal val="hidden"/>
                                      </p:to>
                                    </p:set>
                                  </p:childTnLst>
                                </p:cTn>
                              </p:par>
                            </p:childTnLst>
                          </p:cTn>
                        </p:par>
                      </p:childTnLst>
                    </p:cTn>
                  </p:par>
                </p:childTnLst>
              </p:cTn>
              <p:nextCondLst>
                <p:cond evt="onClick" delay="0">
                  <p:tgtEl>
                    <p:spTgt spid="126"/>
                  </p:tgtEl>
                </p:cond>
              </p:nextCondLst>
            </p:seq>
            <p:seq concurrent="1" nextAc="seek">
              <p:cTn id="541" restart="whenNotActive" fill="hold" evtFilter="cancelBubble" nodeType="interactiveSeq">
                <p:stCondLst>
                  <p:cond evt="onClick" delay="0">
                    <p:tgtEl>
                      <p:spTgt spid="127"/>
                    </p:tgtEl>
                  </p:cond>
                </p:stCondLst>
                <p:endSync evt="end" delay="0">
                  <p:rtn val="all"/>
                </p:endSync>
                <p:childTnLst>
                  <p:par>
                    <p:cTn id="542" fill="hold">
                      <p:stCondLst>
                        <p:cond delay="0"/>
                      </p:stCondLst>
                      <p:childTnLst>
                        <p:par>
                          <p:cTn id="543" fill="hold">
                            <p:stCondLst>
                              <p:cond delay="0"/>
                            </p:stCondLst>
                            <p:childTnLst>
                              <p:par>
                                <p:cTn id="544" presetID="10" presetClass="exit" presetSubtype="0" fill="hold" grpId="0" nodeType="clickEffect">
                                  <p:stCondLst>
                                    <p:cond delay="0"/>
                                  </p:stCondLst>
                                  <p:childTnLst>
                                    <p:animEffect transition="out" filter="fade">
                                      <p:cBhvr>
                                        <p:cTn id="545" dur="2000"/>
                                        <p:tgtEl>
                                          <p:spTgt spid="127"/>
                                        </p:tgtEl>
                                      </p:cBhvr>
                                    </p:animEffect>
                                    <p:set>
                                      <p:cBhvr>
                                        <p:cTn id="546" dur="1" fill="hold">
                                          <p:stCondLst>
                                            <p:cond delay="1999"/>
                                          </p:stCondLst>
                                        </p:cTn>
                                        <p:tgtEl>
                                          <p:spTgt spid="127"/>
                                        </p:tgtEl>
                                        <p:attrNameLst>
                                          <p:attrName>style.visibility</p:attrName>
                                        </p:attrNameLst>
                                      </p:cBhvr>
                                      <p:to>
                                        <p:strVal val="hidden"/>
                                      </p:to>
                                    </p:set>
                                  </p:childTnLst>
                                </p:cTn>
                              </p:par>
                            </p:childTnLst>
                          </p:cTn>
                        </p:par>
                      </p:childTnLst>
                    </p:cTn>
                  </p:par>
                  <p:par>
                    <p:cTn id="547" fill="hold">
                      <p:stCondLst>
                        <p:cond delay="indefinite"/>
                      </p:stCondLst>
                      <p:childTnLst>
                        <p:par>
                          <p:cTn id="548" fill="hold">
                            <p:stCondLst>
                              <p:cond delay="0"/>
                            </p:stCondLst>
                            <p:childTnLst>
                              <p:par>
                                <p:cTn id="549" presetID="10" presetClass="exit" presetSubtype="0" fill="hold" grpId="1" nodeType="clickEffect">
                                  <p:stCondLst>
                                    <p:cond delay="0"/>
                                  </p:stCondLst>
                                  <p:childTnLst>
                                    <p:animEffect transition="out" filter="fade">
                                      <p:cBhvr>
                                        <p:cTn id="550" dur="2000"/>
                                        <p:tgtEl>
                                          <p:spTgt spid="127"/>
                                        </p:tgtEl>
                                      </p:cBhvr>
                                    </p:animEffect>
                                    <p:set>
                                      <p:cBhvr>
                                        <p:cTn id="551" dur="1" fill="hold">
                                          <p:stCondLst>
                                            <p:cond delay="1999"/>
                                          </p:stCondLst>
                                        </p:cTn>
                                        <p:tgtEl>
                                          <p:spTgt spid="127"/>
                                        </p:tgtEl>
                                        <p:attrNameLst>
                                          <p:attrName>style.visibility</p:attrName>
                                        </p:attrNameLst>
                                      </p:cBhvr>
                                      <p:to>
                                        <p:strVal val="hidden"/>
                                      </p:to>
                                    </p:set>
                                  </p:childTnLst>
                                </p:cTn>
                              </p:par>
                            </p:childTnLst>
                          </p:cTn>
                        </p:par>
                      </p:childTnLst>
                    </p:cTn>
                  </p:par>
                  <p:par>
                    <p:cTn id="552" fill="hold">
                      <p:stCondLst>
                        <p:cond delay="indefinite"/>
                      </p:stCondLst>
                      <p:childTnLst>
                        <p:par>
                          <p:cTn id="553" fill="hold">
                            <p:stCondLst>
                              <p:cond delay="0"/>
                            </p:stCondLst>
                            <p:childTnLst>
                              <p:par>
                                <p:cTn id="554" presetID="10" presetClass="exit" presetSubtype="0" fill="hold" grpId="2" nodeType="clickEffect">
                                  <p:stCondLst>
                                    <p:cond delay="0"/>
                                  </p:stCondLst>
                                  <p:childTnLst>
                                    <p:animEffect transition="out" filter="fade">
                                      <p:cBhvr>
                                        <p:cTn id="555" dur="2000"/>
                                        <p:tgtEl>
                                          <p:spTgt spid="127"/>
                                        </p:tgtEl>
                                      </p:cBhvr>
                                    </p:animEffect>
                                    <p:set>
                                      <p:cBhvr>
                                        <p:cTn id="556" dur="1" fill="hold">
                                          <p:stCondLst>
                                            <p:cond delay="1999"/>
                                          </p:stCondLst>
                                        </p:cTn>
                                        <p:tgtEl>
                                          <p:spTgt spid="127"/>
                                        </p:tgtEl>
                                        <p:attrNameLst>
                                          <p:attrName>style.visibility</p:attrName>
                                        </p:attrNameLst>
                                      </p:cBhvr>
                                      <p:to>
                                        <p:strVal val="hidden"/>
                                      </p:to>
                                    </p:set>
                                  </p:childTnLst>
                                </p:cTn>
                              </p:par>
                            </p:childTnLst>
                          </p:cTn>
                        </p:par>
                      </p:childTnLst>
                    </p:cTn>
                  </p:par>
                </p:childTnLst>
              </p:cTn>
              <p:nextCondLst>
                <p:cond evt="onClick" delay="0">
                  <p:tgtEl>
                    <p:spTgt spid="127"/>
                  </p:tgtEl>
                </p:cond>
              </p:nextCondLst>
            </p:seq>
            <p:seq concurrent="1" nextAc="seek">
              <p:cTn id="557" restart="whenNotActive" fill="hold" evtFilter="cancelBubble" nodeType="interactiveSeq">
                <p:stCondLst>
                  <p:cond evt="onClick" delay="0">
                    <p:tgtEl>
                      <p:spTgt spid="128"/>
                    </p:tgtEl>
                  </p:cond>
                </p:stCondLst>
                <p:endSync evt="end" delay="0">
                  <p:rtn val="all"/>
                </p:endSync>
                <p:childTnLst>
                  <p:par>
                    <p:cTn id="558" fill="hold">
                      <p:stCondLst>
                        <p:cond delay="0"/>
                      </p:stCondLst>
                      <p:childTnLst>
                        <p:par>
                          <p:cTn id="559" fill="hold">
                            <p:stCondLst>
                              <p:cond delay="0"/>
                            </p:stCondLst>
                            <p:childTnLst>
                              <p:par>
                                <p:cTn id="560" presetID="10" presetClass="exit" presetSubtype="0" fill="hold" grpId="0" nodeType="clickEffect">
                                  <p:stCondLst>
                                    <p:cond delay="0"/>
                                  </p:stCondLst>
                                  <p:childTnLst>
                                    <p:animEffect transition="out" filter="fade">
                                      <p:cBhvr>
                                        <p:cTn id="561" dur="2000"/>
                                        <p:tgtEl>
                                          <p:spTgt spid="128"/>
                                        </p:tgtEl>
                                      </p:cBhvr>
                                    </p:animEffect>
                                    <p:set>
                                      <p:cBhvr>
                                        <p:cTn id="562" dur="1" fill="hold">
                                          <p:stCondLst>
                                            <p:cond delay="1999"/>
                                          </p:stCondLst>
                                        </p:cTn>
                                        <p:tgtEl>
                                          <p:spTgt spid="128"/>
                                        </p:tgtEl>
                                        <p:attrNameLst>
                                          <p:attrName>style.visibility</p:attrName>
                                        </p:attrNameLst>
                                      </p:cBhvr>
                                      <p:to>
                                        <p:strVal val="hidden"/>
                                      </p:to>
                                    </p:set>
                                  </p:childTnLst>
                                </p:cTn>
                              </p:par>
                            </p:childTnLst>
                          </p:cTn>
                        </p:par>
                      </p:childTnLst>
                    </p:cTn>
                  </p:par>
                  <p:par>
                    <p:cTn id="563" fill="hold">
                      <p:stCondLst>
                        <p:cond delay="indefinite"/>
                      </p:stCondLst>
                      <p:childTnLst>
                        <p:par>
                          <p:cTn id="564" fill="hold">
                            <p:stCondLst>
                              <p:cond delay="0"/>
                            </p:stCondLst>
                            <p:childTnLst>
                              <p:par>
                                <p:cTn id="565" presetID="10" presetClass="exit" presetSubtype="0" fill="hold" grpId="1" nodeType="clickEffect">
                                  <p:stCondLst>
                                    <p:cond delay="0"/>
                                  </p:stCondLst>
                                  <p:childTnLst>
                                    <p:animEffect transition="out" filter="fade">
                                      <p:cBhvr>
                                        <p:cTn id="566" dur="2000"/>
                                        <p:tgtEl>
                                          <p:spTgt spid="128"/>
                                        </p:tgtEl>
                                      </p:cBhvr>
                                    </p:animEffect>
                                    <p:set>
                                      <p:cBhvr>
                                        <p:cTn id="567" dur="1" fill="hold">
                                          <p:stCondLst>
                                            <p:cond delay="1999"/>
                                          </p:stCondLst>
                                        </p:cTn>
                                        <p:tgtEl>
                                          <p:spTgt spid="128"/>
                                        </p:tgtEl>
                                        <p:attrNameLst>
                                          <p:attrName>style.visibility</p:attrName>
                                        </p:attrNameLst>
                                      </p:cBhvr>
                                      <p:to>
                                        <p:strVal val="hidden"/>
                                      </p:to>
                                    </p:set>
                                  </p:childTnLst>
                                </p:cTn>
                              </p:par>
                            </p:childTnLst>
                          </p:cTn>
                        </p:par>
                      </p:childTnLst>
                    </p:cTn>
                  </p:par>
                  <p:par>
                    <p:cTn id="568" fill="hold">
                      <p:stCondLst>
                        <p:cond delay="indefinite"/>
                      </p:stCondLst>
                      <p:childTnLst>
                        <p:par>
                          <p:cTn id="569" fill="hold">
                            <p:stCondLst>
                              <p:cond delay="0"/>
                            </p:stCondLst>
                            <p:childTnLst>
                              <p:par>
                                <p:cTn id="570" presetID="10" presetClass="exit" presetSubtype="0" fill="hold" grpId="2" nodeType="clickEffect">
                                  <p:stCondLst>
                                    <p:cond delay="0"/>
                                  </p:stCondLst>
                                  <p:childTnLst>
                                    <p:animEffect transition="out" filter="fade">
                                      <p:cBhvr>
                                        <p:cTn id="571" dur="2000"/>
                                        <p:tgtEl>
                                          <p:spTgt spid="128"/>
                                        </p:tgtEl>
                                      </p:cBhvr>
                                    </p:animEffect>
                                    <p:set>
                                      <p:cBhvr>
                                        <p:cTn id="572" dur="1" fill="hold">
                                          <p:stCondLst>
                                            <p:cond delay="1999"/>
                                          </p:stCondLst>
                                        </p:cTn>
                                        <p:tgtEl>
                                          <p:spTgt spid="128"/>
                                        </p:tgtEl>
                                        <p:attrNameLst>
                                          <p:attrName>style.visibility</p:attrName>
                                        </p:attrNameLst>
                                      </p:cBhvr>
                                      <p:to>
                                        <p:strVal val="hidden"/>
                                      </p:to>
                                    </p:set>
                                  </p:childTnLst>
                                </p:cTn>
                              </p:par>
                            </p:childTnLst>
                          </p:cTn>
                        </p:par>
                      </p:childTnLst>
                    </p:cTn>
                  </p:par>
                </p:childTnLst>
              </p:cTn>
              <p:nextCondLst>
                <p:cond evt="onClick" delay="0">
                  <p:tgtEl>
                    <p:spTgt spid="128"/>
                  </p:tgtEl>
                </p:cond>
              </p:nextCondLst>
            </p:seq>
            <p:seq concurrent="1" nextAc="seek">
              <p:cTn id="573" restart="whenNotActive" fill="hold" evtFilter="cancelBubble" nodeType="interactiveSeq">
                <p:stCondLst>
                  <p:cond evt="onClick" delay="0">
                    <p:tgtEl>
                      <p:spTgt spid="129"/>
                    </p:tgtEl>
                  </p:cond>
                </p:stCondLst>
                <p:endSync evt="end" delay="0">
                  <p:rtn val="all"/>
                </p:endSync>
                <p:childTnLst>
                  <p:par>
                    <p:cTn id="574" fill="hold">
                      <p:stCondLst>
                        <p:cond delay="0"/>
                      </p:stCondLst>
                      <p:childTnLst>
                        <p:par>
                          <p:cTn id="575" fill="hold">
                            <p:stCondLst>
                              <p:cond delay="0"/>
                            </p:stCondLst>
                            <p:childTnLst>
                              <p:par>
                                <p:cTn id="576" presetID="10" presetClass="exit" presetSubtype="0" fill="hold" grpId="0" nodeType="clickEffect">
                                  <p:stCondLst>
                                    <p:cond delay="0"/>
                                  </p:stCondLst>
                                  <p:childTnLst>
                                    <p:animEffect transition="out" filter="fade">
                                      <p:cBhvr>
                                        <p:cTn id="577" dur="2000"/>
                                        <p:tgtEl>
                                          <p:spTgt spid="129"/>
                                        </p:tgtEl>
                                      </p:cBhvr>
                                    </p:animEffect>
                                    <p:set>
                                      <p:cBhvr>
                                        <p:cTn id="578" dur="1" fill="hold">
                                          <p:stCondLst>
                                            <p:cond delay="1999"/>
                                          </p:stCondLst>
                                        </p:cTn>
                                        <p:tgtEl>
                                          <p:spTgt spid="129"/>
                                        </p:tgtEl>
                                        <p:attrNameLst>
                                          <p:attrName>style.visibility</p:attrName>
                                        </p:attrNameLst>
                                      </p:cBhvr>
                                      <p:to>
                                        <p:strVal val="hidden"/>
                                      </p:to>
                                    </p:set>
                                  </p:childTnLst>
                                </p:cTn>
                              </p:par>
                            </p:childTnLst>
                          </p:cTn>
                        </p:par>
                      </p:childTnLst>
                    </p:cTn>
                  </p:par>
                  <p:par>
                    <p:cTn id="579" fill="hold">
                      <p:stCondLst>
                        <p:cond delay="indefinite"/>
                      </p:stCondLst>
                      <p:childTnLst>
                        <p:par>
                          <p:cTn id="580" fill="hold">
                            <p:stCondLst>
                              <p:cond delay="0"/>
                            </p:stCondLst>
                            <p:childTnLst>
                              <p:par>
                                <p:cTn id="581" presetID="10" presetClass="exit" presetSubtype="0" fill="hold" grpId="1" nodeType="clickEffect">
                                  <p:stCondLst>
                                    <p:cond delay="0"/>
                                  </p:stCondLst>
                                  <p:childTnLst>
                                    <p:animEffect transition="out" filter="fade">
                                      <p:cBhvr>
                                        <p:cTn id="582" dur="2000"/>
                                        <p:tgtEl>
                                          <p:spTgt spid="129"/>
                                        </p:tgtEl>
                                      </p:cBhvr>
                                    </p:animEffect>
                                    <p:set>
                                      <p:cBhvr>
                                        <p:cTn id="583" dur="1" fill="hold">
                                          <p:stCondLst>
                                            <p:cond delay="1999"/>
                                          </p:stCondLst>
                                        </p:cTn>
                                        <p:tgtEl>
                                          <p:spTgt spid="129"/>
                                        </p:tgtEl>
                                        <p:attrNameLst>
                                          <p:attrName>style.visibility</p:attrName>
                                        </p:attrNameLst>
                                      </p:cBhvr>
                                      <p:to>
                                        <p:strVal val="hidden"/>
                                      </p:to>
                                    </p:set>
                                  </p:childTnLst>
                                </p:cTn>
                              </p:par>
                            </p:childTnLst>
                          </p:cTn>
                        </p:par>
                      </p:childTnLst>
                    </p:cTn>
                  </p:par>
                  <p:par>
                    <p:cTn id="584" fill="hold">
                      <p:stCondLst>
                        <p:cond delay="indefinite"/>
                      </p:stCondLst>
                      <p:childTnLst>
                        <p:par>
                          <p:cTn id="585" fill="hold">
                            <p:stCondLst>
                              <p:cond delay="0"/>
                            </p:stCondLst>
                            <p:childTnLst>
                              <p:par>
                                <p:cTn id="586" presetID="10" presetClass="exit" presetSubtype="0" fill="hold" grpId="2" nodeType="clickEffect">
                                  <p:stCondLst>
                                    <p:cond delay="0"/>
                                  </p:stCondLst>
                                  <p:childTnLst>
                                    <p:animEffect transition="out" filter="fade">
                                      <p:cBhvr>
                                        <p:cTn id="587" dur="2000"/>
                                        <p:tgtEl>
                                          <p:spTgt spid="129"/>
                                        </p:tgtEl>
                                      </p:cBhvr>
                                    </p:animEffect>
                                    <p:set>
                                      <p:cBhvr>
                                        <p:cTn id="588" dur="1" fill="hold">
                                          <p:stCondLst>
                                            <p:cond delay="1999"/>
                                          </p:stCondLst>
                                        </p:cTn>
                                        <p:tgtEl>
                                          <p:spTgt spid="129"/>
                                        </p:tgtEl>
                                        <p:attrNameLst>
                                          <p:attrName>style.visibility</p:attrName>
                                        </p:attrNameLst>
                                      </p:cBhvr>
                                      <p:to>
                                        <p:strVal val="hidden"/>
                                      </p:to>
                                    </p:set>
                                  </p:childTnLst>
                                </p:cTn>
                              </p:par>
                            </p:childTnLst>
                          </p:cTn>
                        </p:par>
                      </p:childTnLst>
                    </p:cTn>
                  </p:par>
                </p:childTnLst>
              </p:cTn>
              <p:nextCondLst>
                <p:cond evt="onClick" delay="0">
                  <p:tgtEl>
                    <p:spTgt spid="129"/>
                  </p:tgtEl>
                </p:cond>
              </p:nextCondLst>
            </p:seq>
            <p:seq concurrent="1" nextAc="seek">
              <p:cTn id="589" restart="whenNotActive" fill="hold" evtFilter="cancelBubble" nodeType="interactiveSeq">
                <p:stCondLst>
                  <p:cond evt="onClick" delay="0">
                    <p:tgtEl>
                      <p:spTgt spid="130"/>
                    </p:tgtEl>
                  </p:cond>
                </p:stCondLst>
                <p:endSync evt="end" delay="0">
                  <p:rtn val="all"/>
                </p:endSync>
                <p:childTnLst>
                  <p:par>
                    <p:cTn id="590" fill="hold">
                      <p:stCondLst>
                        <p:cond delay="0"/>
                      </p:stCondLst>
                      <p:childTnLst>
                        <p:par>
                          <p:cTn id="591" fill="hold">
                            <p:stCondLst>
                              <p:cond delay="0"/>
                            </p:stCondLst>
                            <p:childTnLst>
                              <p:par>
                                <p:cTn id="592" presetID="10" presetClass="exit" presetSubtype="0" fill="hold" grpId="0" nodeType="clickEffect">
                                  <p:stCondLst>
                                    <p:cond delay="0"/>
                                  </p:stCondLst>
                                  <p:childTnLst>
                                    <p:animEffect transition="out" filter="fade">
                                      <p:cBhvr>
                                        <p:cTn id="593" dur="2000"/>
                                        <p:tgtEl>
                                          <p:spTgt spid="130"/>
                                        </p:tgtEl>
                                      </p:cBhvr>
                                    </p:animEffect>
                                    <p:set>
                                      <p:cBhvr>
                                        <p:cTn id="594" dur="1" fill="hold">
                                          <p:stCondLst>
                                            <p:cond delay="1999"/>
                                          </p:stCondLst>
                                        </p:cTn>
                                        <p:tgtEl>
                                          <p:spTgt spid="130"/>
                                        </p:tgtEl>
                                        <p:attrNameLst>
                                          <p:attrName>style.visibility</p:attrName>
                                        </p:attrNameLst>
                                      </p:cBhvr>
                                      <p:to>
                                        <p:strVal val="hidden"/>
                                      </p:to>
                                    </p:set>
                                  </p:childTnLst>
                                </p:cTn>
                              </p:par>
                            </p:childTnLst>
                          </p:cTn>
                        </p:par>
                      </p:childTnLst>
                    </p:cTn>
                  </p:par>
                  <p:par>
                    <p:cTn id="595" fill="hold">
                      <p:stCondLst>
                        <p:cond delay="indefinite"/>
                      </p:stCondLst>
                      <p:childTnLst>
                        <p:par>
                          <p:cTn id="596" fill="hold">
                            <p:stCondLst>
                              <p:cond delay="0"/>
                            </p:stCondLst>
                            <p:childTnLst>
                              <p:par>
                                <p:cTn id="597" presetID="10" presetClass="exit" presetSubtype="0" fill="hold" grpId="1" nodeType="clickEffect">
                                  <p:stCondLst>
                                    <p:cond delay="0"/>
                                  </p:stCondLst>
                                  <p:childTnLst>
                                    <p:animEffect transition="out" filter="fade">
                                      <p:cBhvr>
                                        <p:cTn id="598" dur="2000"/>
                                        <p:tgtEl>
                                          <p:spTgt spid="130"/>
                                        </p:tgtEl>
                                      </p:cBhvr>
                                    </p:animEffect>
                                    <p:set>
                                      <p:cBhvr>
                                        <p:cTn id="599" dur="1" fill="hold">
                                          <p:stCondLst>
                                            <p:cond delay="1999"/>
                                          </p:stCondLst>
                                        </p:cTn>
                                        <p:tgtEl>
                                          <p:spTgt spid="130"/>
                                        </p:tgtEl>
                                        <p:attrNameLst>
                                          <p:attrName>style.visibility</p:attrName>
                                        </p:attrNameLst>
                                      </p:cBhvr>
                                      <p:to>
                                        <p:strVal val="hidden"/>
                                      </p:to>
                                    </p:set>
                                  </p:childTnLst>
                                </p:cTn>
                              </p:par>
                            </p:childTnLst>
                          </p:cTn>
                        </p:par>
                      </p:childTnLst>
                    </p:cTn>
                  </p:par>
                  <p:par>
                    <p:cTn id="600" fill="hold">
                      <p:stCondLst>
                        <p:cond delay="indefinite"/>
                      </p:stCondLst>
                      <p:childTnLst>
                        <p:par>
                          <p:cTn id="601" fill="hold">
                            <p:stCondLst>
                              <p:cond delay="0"/>
                            </p:stCondLst>
                            <p:childTnLst>
                              <p:par>
                                <p:cTn id="602" presetID="10" presetClass="exit" presetSubtype="0" fill="hold" grpId="2" nodeType="clickEffect">
                                  <p:stCondLst>
                                    <p:cond delay="0"/>
                                  </p:stCondLst>
                                  <p:childTnLst>
                                    <p:animEffect transition="out" filter="fade">
                                      <p:cBhvr>
                                        <p:cTn id="603" dur="2000"/>
                                        <p:tgtEl>
                                          <p:spTgt spid="130"/>
                                        </p:tgtEl>
                                      </p:cBhvr>
                                    </p:animEffect>
                                    <p:set>
                                      <p:cBhvr>
                                        <p:cTn id="604" dur="1" fill="hold">
                                          <p:stCondLst>
                                            <p:cond delay="1999"/>
                                          </p:stCondLst>
                                        </p:cTn>
                                        <p:tgtEl>
                                          <p:spTgt spid="130"/>
                                        </p:tgtEl>
                                        <p:attrNameLst>
                                          <p:attrName>style.visibility</p:attrName>
                                        </p:attrNameLst>
                                      </p:cBhvr>
                                      <p:to>
                                        <p:strVal val="hidden"/>
                                      </p:to>
                                    </p:set>
                                  </p:childTnLst>
                                </p:cTn>
                              </p:par>
                            </p:childTnLst>
                          </p:cTn>
                        </p:par>
                      </p:childTnLst>
                    </p:cTn>
                  </p:par>
                </p:childTnLst>
              </p:cTn>
              <p:nextCondLst>
                <p:cond evt="onClick" delay="0">
                  <p:tgtEl>
                    <p:spTgt spid="130"/>
                  </p:tgtEl>
                </p:cond>
              </p:nextCondLst>
            </p:seq>
            <p:seq concurrent="1" nextAc="seek">
              <p:cTn id="605" restart="whenNotActive" fill="hold" evtFilter="cancelBubble" nodeType="interactiveSeq">
                <p:stCondLst>
                  <p:cond evt="onClick" delay="0">
                    <p:tgtEl>
                      <p:spTgt spid="131"/>
                    </p:tgtEl>
                  </p:cond>
                </p:stCondLst>
                <p:endSync evt="end" delay="0">
                  <p:rtn val="all"/>
                </p:endSync>
                <p:childTnLst>
                  <p:par>
                    <p:cTn id="606" fill="hold">
                      <p:stCondLst>
                        <p:cond delay="0"/>
                      </p:stCondLst>
                      <p:childTnLst>
                        <p:par>
                          <p:cTn id="607" fill="hold">
                            <p:stCondLst>
                              <p:cond delay="0"/>
                            </p:stCondLst>
                            <p:childTnLst>
                              <p:par>
                                <p:cTn id="608" presetID="10" presetClass="exit" presetSubtype="0" fill="hold" grpId="0" nodeType="clickEffect">
                                  <p:stCondLst>
                                    <p:cond delay="0"/>
                                  </p:stCondLst>
                                  <p:childTnLst>
                                    <p:animEffect transition="out" filter="fade">
                                      <p:cBhvr>
                                        <p:cTn id="609" dur="2000"/>
                                        <p:tgtEl>
                                          <p:spTgt spid="131"/>
                                        </p:tgtEl>
                                      </p:cBhvr>
                                    </p:animEffect>
                                    <p:set>
                                      <p:cBhvr>
                                        <p:cTn id="610" dur="1" fill="hold">
                                          <p:stCondLst>
                                            <p:cond delay="1999"/>
                                          </p:stCondLst>
                                        </p:cTn>
                                        <p:tgtEl>
                                          <p:spTgt spid="131"/>
                                        </p:tgtEl>
                                        <p:attrNameLst>
                                          <p:attrName>style.visibility</p:attrName>
                                        </p:attrNameLst>
                                      </p:cBhvr>
                                      <p:to>
                                        <p:strVal val="hidden"/>
                                      </p:to>
                                    </p:set>
                                  </p:childTnLst>
                                </p:cTn>
                              </p:par>
                            </p:childTnLst>
                          </p:cTn>
                        </p:par>
                      </p:childTnLst>
                    </p:cTn>
                  </p:par>
                  <p:par>
                    <p:cTn id="611" fill="hold">
                      <p:stCondLst>
                        <p:cond delay="indefinite"/>
                      </p:stCondLst>
                      <p:childTnLst>
                        <p:par>
                          <p:cTn id="612" fill="hold">
                            <p:stCondLst>
                              <p:cond delay="0"/>
                            </p:stCondLst>
                            <p:childTnLst>
                              <p:par>
                                <p:cTn id="613" presetID="10" presetClass="exit" presetSubtype="0" fill="hold" grpId="1" nodeType="clickEffect">
                                  <p:stCondLst>
                                    <p:cond delay="0"/>
                                  </p:stCondLst>
                                  <p:childTnLst>
                                    <p:animEffect transition="out" filter="fade">
                                      <p:cBhvr>
                                        <p:cTn id="614" dur="2000"/>
                                        <p:tgtEl>
                                          <p:spTgt spid="131"/>
                                        </p:tgtEl>
                                      </p:cBhvr>
                                    </p:animEffect>
                                    <p:set>
                                      <p:cBhvr>
                                        <p:cTn id="615" dur="1" fill="hold">
                                          <p:stCondLst>
                                            <p:cond delay="1999"/>
                                          </p:stCondLst>
                                        </p:cTn>
                                        <p:tgtEl>
                                          <p:spTgt spid="131"/>
                                        </p:tgtEl>
                                        <p:attrNameLst>
                                          <p:attrName>style.visibility</p:attrName>
                                        </p:attrNameLst>
                                      </p:cBhvr>
                                      <p:to>
                                        <p:strVal val="hidden"/>
                                      </p:to>
                                    </p:set>
                                  </p:childTnLst>
                                </p:cTn>
                              </p:par>
                            </p:childTnLst>
                          </p:cTn>
                        </p:par>
                      </p:childTnLst>
                    </p:cTn>
                  </p:par>
                  <p:par>
                    <p:cTn id="616" fill="hold">
                      <p:stCondLst>
                        <p:cond delay="indefinite"/>
                      </p:stCondLst>
                      <p:childTnLst>
                        <p:par>
                          <p:cTn id="617" fill="hold">
                            <p:stCondLst>
                              <p:cond delay="0"/>
                            </p:stCondLst>
                            <p:childTnLst>
                              <p:par>
                                <p:cTn id="618" presetID="10" presetClass="exit" presetSubtype="0" fill="hold" grpId="2" nodeType="clickEffect">
                                  <p:stCondLst>
                                    <p:cond delay="0"/>
                                  </p:stCondLst>
                                  <p:childTnLst>
                                    <p:animEffect transition="out" filter="fade">
                                      <p:cBhvr>
                                        <p:cTn id="619" dur="2000"/>
                                        <p:tgtEl>
                                          <p:spTgt spid="131"/>
                                        </p:tgtEl>
                                      </p:cBhvr>
                                    </p:animEffect>
                                    <p:set>
                                      <p:cBhvr>
                                        <p:cTn id="620" dur="1" fill="hold">
                                          <p:stCondLst>
                                            <p:cond delay="1999"/>
                                          </p:stCondLst>
                                        </p:cTn>
                                        <p:tgtEl>
                                          <p:spTgt spid="131"/>
                                        </p:tgtEl>
                                        <p:attrNameLst>
                                          <p:attrName>style.visibility</p:attrName>
                                        </p:attrNameLst>
                                      </p:cBhvr>
                                      <p:to>
                                        <p:strVal val="hidden"/>
                                      </p:to>
                                    </p:set>
                                  </p:childTnLst>
                                </p:cTn>
                              </p:par>
                            </p:childTnLst>
                          </p:cTn>
                        </p:par>
                      </p:childTnLst>
                    </p:cTn>
                  </p:par>
                </p:childTnLst>
              </p:cTn>
              <p:nextCondLst>
                <p:cond evt="onClick" delay="0">
                  <p:tgtEl>
                    <p:spTgt spid="131"/>
                  </p:tgtEl>
                </p:cond>
              </p:nextCondLst>
            </p:seq>
            <p:seq concurrent="1" nextAc="seek">
              <p:cTn id="621" restart="whenNotActive" fill="hold" evtFilter="cancelBubble" nodeType="interactiveSeq">
                <p:stCondLst>
                  <p:cond evt="onClick" delay="0">
                    <p:tgtEl>
                      <p:spTgt spid="132"/>
                    </p:tgtEl>
                  </p:cond>
                </p:stCondLst>
                <p:endSync evt="end" delay="0">
                  <p:rtn val="all"/>
                </p:endSync>
                <p:childTnLst>
                  <p:par>
                    <p:cTn id="622" fill="hold">
                      <p:stCondLst>
                        <p:cond delay="0"/>
                      </p:stCondLst>
                      <p:childTnLst>
                        <p:par>
                          <p:cTn id="623" fill="hold">
                            <p:stCondLst>
                              <p:cond delay="0"/>
                            </p:stCondLst>
                            <p:childTnLst>
                              <p:par>
                                <p:cTn id="624" presetID="10" presetClass="exit" presetSubtype="0" fill="hold" grpId="0" nodeType="clickEffect">
                                  <p:stCondLst>
                                    <p:cond delay="0"/>
                                  </p:stCondLst>
                                  <p:childTnLst>
                                    <p:animEffect transition="out" filter="fade">
                                      <p:cBhvr>
                                        <p:cTn id="625" dur="2000"/>
                                        <p:tgtEl>
                                          <p:spTgt spid="132"/>
                                        </p:tgtEl>
                                      </p:cBhvr>
                                    </p:animEffect>
                                    <p:set>
                                      <p:cBhvr>
                                        <p:cTn id="626" dur="1" fill="hold">
                                          <p:stCondLst>
                                            <p:cond delay="1999"/>
                                          </p:stCondLst>
                                        </p:cTn>
                                        <p:tgtEl>
                                          <p:spTgt spid="132"/>
                                        </p:tgtEl>
                                        <p:attrNameLst>
                                          <p:attrName>style.visibility</p:attrName>
                                        </p:attrNameLst>
                                      </p:cBhvr>
                                      <p:to>
                                        <p:strVal val="hidden"/>
                                      </p:to>
                                    </p:set>
                                  </p:childTnLst>
                                </p:cTn>
                              </p:par>
                            </p:childTnLst>
                          </p:cTn>
                        </p:par>
                      </p:childTnLst>
                    </p:cTn>
                  </p:par>
                  <p:par>
                    <p:cTn id="627" fill="hold">
                      <p:stCondLst>
                        <p:cond delay="indefinite"/>
                      </p:stCondLst>
                      <p:childTnLst>
                        <p:par>
                          <p:cTn id="628" fill="hold">
                            <p:stCondLst>
                              <p:cond delay="0"/>
                            </p:stCondLst>
                            <p:childTnLst>
                              <p:par>
                                <p:cTn id="629" presetID="10" presetClass="exit" presetSubtype="0" fill="hold" grpId="1" nodeType="clickEffect">
                                  <p:stCondLst>
                                    <p:cond delay="0"/>
                                  </p:stCondLst>
                                  <p:childTnLst>
                                    <p:animEffect transition="out" filter="fade">
                                      <p:cBhvr>
                                        <p:cTn id="630" dur="2000"/>
                                        <p:tgtEl>
                                          <p:spTgt spid="132"/>
                                        </p:tgtEl>
                                      </p:cBhvr>
                                    </p:animEffect>
                                    <p:set>
                                      <p:cBhvr>
                                        <p:cTn id="631" dur="1" fill="hold">
                                          <p:stCondLst>
                                            <p:cond delay="1999"/>
                                          </p:stCondLst>
                                        </p:cTn>
                                        <p:tgtEl>
                                          <p:spTgt spid="132"/>
                                        </p:tgtEl>
                                        <p:attrNameLst>
                                          <p:attrName>style.visibility</p:attrName>
                                        </p:attrNameLst>
                                      </p:cBhvr>
                                      <p:to>
                                        <p:strVal val="hidden"/>
                                      </p:to>
                                    </p:set>
                                  </p:childTnLst>
                                </p:cTn>
                              </p:par>
                            </p:childTnLst>
                          </p:cTn>
                        </p:par>
                      </p:childTnLst>
                    </p:cTn>
                  </p:par>
                  <p:par>
                    <p:cTn id="632" fill="hold">
                      <p:stCondLst>
                        <p:cond delay="indefinite"/>
                      </p:stCondLst>
                      <p:childTnLst>
                        <p:par>
                          <p:cTn id="633" fill="hold">
                            <p:stCondLst>
                              <p:cond delay="0"/>
                            </p:stCondLst>
                            <p:childTnLst>
                              <p:par>
                                <p:cTn id="634" presetID="10" presetClass="exit" presetSubtype="0" fill="hold" grpId="2" nodeType="clickEffect">
                                  <p:stCondLst>
                                    <p:cond delay="0"/>
                                  </p:stCondLst>
                                  <p:childTnLst>
                                    <p:animEffect transition="out" filter="fade">
                                      <p:cBhvr>
                                        <p:cTn id="635" dur="2000"/>
                                        <p:tgtEl>
                                          <p:spTgt spid="132"/>
                                        </p:tgtEl>
                                      </p:cBhvr>
                                    </p:animEffect>
                                    <p:set>
                                      <p:cBhvr>
                                        <p:cTn id="636" dur="1" fill="hold">
                                          <p:stCondLst>
                                            <p:cond delay="1999"/>
                                          </p:stCondLst>
                                        </p:cTn>
                                        <p:tgtEl>
                                          <p:spTgt spid="132"/>
                                        </p:tgtEl>
                                        <p:attrNameLst>
                                          <p:attrName>style.visibility</p:attrName>
                                        </p:attrNameLst>
                                      </p:cBhvr>
                                      <p:to>
                                        <p:strVal val="hidden"/>
                                      </p:to>
                                    </p:set>
                                  </p:childTnLst>
                                </p:cTn>
                              </p:par>
                            </p:childTnLst>
                          </p:cTn>
                        </p:par>
                      </p:childTnLst>
                    </p:cTn>
                  </p:par>
                </p:childTnLst>
              </p:cTn>
              <p:nextCondLst>
                <p:cond evt="onClick" delay="0">
                  <p:tgtEl>
                    <p:spTgt spid="132"/>
                  </p:tgtEl>
                </p:cond>
              </p:nextCondLst>
            </p:seq>
            <p:seq concurrent="1" nextAc="seek">
              <p:cTn id="637" restart="whenNotActive" fill="hold" evtFilter="cancelBubble" nodeType="interactiveSeq">
                <p:stCondLst>
                  <p:cond evt="onClick" delay="0">
                    <p:tgtEl>
                      <p:spTgt spid="133"/>
                    </p:tgtEl>
                  </p:cond>
                </p:stCondLst>
                <p:endSync evt="end" delay="0">
                  <p:rtn val="all"/>
                </p:endSync>
                <p:childTnLst>
                  <p:par>
                    <p:cTn id="638" fill="hold">
                      <p:stCondLst>
                        <p:cond delay="0"/>
                      </p:stCondLst>
                      <p:childTnLst>
                        <p:par>
                          <p:cTn id="639" fill="hold">
                            <p:stCondLst>
                              <p:cond delay="0"/>
                            </p:stCondLst>
                            <p:childTnLst>
                              <p:par>
                                <p:cTn id="640" presetID="10" presetClass="exit" presetSubtype="0" fill="hold" grpId="0" nodeType="clickEffect">
                                  <p:stCondLst>
                                    <p:cond delay="0"/>
                                  </p:stCondLst>
                                  <p:childTnLst>
                                    <p:animEffect transition="out" filter="fade">
                                      <p:cBhvr>
                                        <p:cTn id="641" dur="2000"/>
                                        <p:tgtEl>
                                          <p:spTgt spid="133"/>
                                        </p:tgtEl>
                                      </p:cBhvr>
                                    </p:animEffect>
                                    <p:set>
                                      <p:cBhvr>
                                        <p:cTn id="642" dur="1" fill="hold">
                                          <p:stCondLst>
                                            <p:cond delay="1999"/>
                                          </p:stCondLst>
                                        </p:cTn>
                                        <p:tgtEl>
                                          <p:spTgt spid="133"/>
                                        </p:tgtEl>
                                        <p:attrNameLst>
                                          <p:attrName>style.visibility</p:attrName>
                                        </p:attrNameLst>
                                      </p:cBhvr>
                                      <p:to>
                                        <p:strVal val="hidden"/>
                                      </p:to>
                                    </p:set>
                                  </p:childTnLst>
                                </p:cTn>
                              </p:par>
                            </p:childTnLst>
                          </p:cTn>
                        </p:par>
                      </p:childTnLst>
                    </p:cTn>
                  </p:par>
                  <p:par>
                    <p:cTn id="643" fill="hold">
                      <p:stCondLst>
                        <p:cond delay="indefinite"/>
                      </p:stCondLst>
                      <p:childTnLst>
                        <p:par>
                          <p:cTn id="644" fill="hold">
                            <p:stCondLst>
                              <p:cond delay="0"/>
                            </p:stCondLst>
                            <p:childTnLst>
                              <p:par>
                                <p:cTn id="645" presetID="10" presetClass="exit" presetSubtype="0" fill="hold" grpId="1" nodeType="clickEffect">
                                  <p:stCondLst>
                                    <p:cond delay="0"/>
                                  </p:stCondLst>
                                  <p:childTnLst>
                                    <p:animEffect transition="out" filter="fade">
                                      <p:cBhvr>
                                        <p:cTn id="646" dur="2000"/>
                                        <p:tgtEl>
                                          <p:spTgt spid="133"/>
                                        </p:tgtEl>
                                      </p:cBhvr>
                                    </p:animEffect>
                                    <p:set>
                                      <p:cBhvr>
                                        <p:cTn id="647" dur="1" fill="hold">
                                          <p:stCondLst>
                                            <p:cond delay="1999"/>
                                          </p:stCondLst>
                                        </p:cTn>
                                        <p:tgtEl>
                                          <p:spTgt spid="133"/>
                                        </p:tgtEl>
                                        <p:attrNameLst>
                                          <p:attrName>style.visibility</p:attrName>
                                        </p:attrNameLst>
                                      </p:cBhvr>
                                      <p:to>
                                        <p:strVal val="hidden"/>
                                      </p:to>
                                    </p:set>
                                  </p:childTnLst>
                                </p:cTn>
                              </p:par>
                            </p:childTnLst>
                          </p:cTn>
                        </p:par>
                      </p:childTnLst>
                    </p:cTn>
                  </p:par>
                  <p:par>
                    <p:cTn id="648" fill="hold">
                      <p:stCondLst>
                        <p:cond delay="indefinite"/>
                      </p:stCondLst>
                      <p:childTnLst>
                        <p:par>
                          <p:cTn id="649" fill="hold">
                            <p:stCondLst>
                              <p:cond delay="0"/>
                            </p:stCondLst>
                            <p:childTnLst>
                              <p:par>
                                <p:cTn id="650" presetID="10" presetClass="exit" presetSubtype="0" fill="hold" grpId="2" nodeType="clickEffect">
                                  <p:stCondLst>
                                    <p:cond delay="0"/>
                                  </p:stCondLst>
                                  <p:childTnLst>
                                    <p:animEffect transition="out" filter="fade">
                                      <p:cBhvr>
                                        <p:cTn id="651" dur="2000"/>
                                        <p:tgtEl>
                                          <p:spTgt spid="133"/>
                                        </p:tgtEl>
                                      </p:cBhvr>
                                    </p:animEffect>
                                    <p:set>
                                      <p:cBhvr>
                                        <p:cTn id="652" dur="1" fill="hold">
                                          <p:stCondLst>
                                            <p:cond delay="1999"/>
                                          </p:stCondLst>
                                        </p:cTn>
                                        <p:tgtEl>
                                          <p:spTgt spid="133"/>
                                        </p:tgtEl>
                                        <p:attrNameLst>
                                          <p:attrName>style.visibility</p:attrName>
                                        </p:attrNameLst>
                                      </p:cBhvr>
                                      <p:to>
                                        <p:strVal val="hidden"/>
                                      </p:to>
                                    </p:set>
                                  </p:childTnLst>
                                </p:cTn>
                              </p:par>
                            </p:childTnLst>
                          </p:cTn>
                        </p:par>
                      </p:childTnLst>
                    </p:cTn>
                  </p:par>
                </p:childTnLst>
              </p:cTn>
              <p:nextCondLst>
                <p:cond evt="onClick" delay="0">
                  <p:tgtEl>
                    <p:spTgt spid="133"/>
                  </p:tgtEl>
                </p:cond>
              </p:nextCondLst>
            </p:seq>
            <p:seq concurrent="1" nextAc="seek">
              <p:cTn id="653" restart="whenNotActive" fill="hold" evtFilter="cancelBubble" nodeType="interactiveSeq">
                <p:stCondLst>
                  <p:cond evt="onClick" delay="0">
                    <p:tgtEl>
                      <p:spTgt spid="134"/>
                    </p:tgtEl>
                  </p:cond>
                </p:stCondLst>
                <p:endSync evt="end" delay="0">
                  <p:rtn val="all"/>
                </p:endSync>
                <p:childTnLst>
                  <p:par>
                    <p:cTn id="654" fill="hold">
                      <p:stCondLst>
                        <p:cond delay="0"/>
                      </p:stCondLst>
                      <p:childTnLst>
                        <p:par>
                          <p:cTn id="655" fill="hold">
                            <p:stCondLst>
                              <p:cond delay="0"/>
                            </p:stCondLst>
                            <p:childTnLst>
                              <p:par>
                                <p:cTn id="656" presetID="10" presetClass="exit" presetSubtype="0" fill="hold" grpId="0" nodeType="clickEffect">
                                  <p:stCondLst>
                                    <p:cond delay="0"/>
                                  </p:stCondLst>
                                  <p:childTnLst>
                                    <p:animEffect transition="out" filter="fade">
                                      <p:cBhvr>
                                        <p:cTn id="657" dur="2000"/>
                                        <p:tgtEl>
                                          <p:spTgt spid="134"/>
                                        </p:tgtEl>
                                      </p:cBhvr>
                                    </p:animEffect>
                                    <p:set>
                                      <p:cBhvr>
                                        <p:cTn id="658" dur="1" fill="hold">
                                          <p:stCondLst>
                                            <p:cond delay="1999"/>
                                          </p:stCondLst>
                                        </p:cTn>
                                        <p:tgtEl>
                                          <p:spTgt spid="134"/>
                                        </p:tgtEl>
                                        <p:attrNameLst>
                                          <p:attrName>style.visibility</p:attrName>
                                        </p:attrNameLst>
                                      </p:cBhvr>
                                      <p:to>
                                        <p:strVal val="hidden"/>
                                      </p:to>
                                    </p:set>
                                  </p:childTnLst>
                                </p:cTn>
                              </p:par>
                            </p:childTnLst>
                          </p:cTn>
                        </p:par>
                      </p:childTnLst>
                    </p:cTn>
                  </p:par>
                  <p:par>
                    <p:cTn id="659" fill="hold">
                      <p:stCondLst>
                        <p:cond delay="indefinite"/>
                      </p:stCondLst>
                      <p:childTnLst>
                        <p:par>
                          <p:cTn id="660" fill="hold">
                            <p:stCondLst>
                              <p:cond delay="0"/>
                            </p:stCondLst>
                            <p:childTnLst>
                              <p:par>
                                <p:cTn id="661" presetID="10" presetClass="exit" presetSubtype="0" fill="hold" grpId="1" nodeType="clickEffect">
                                  <p:stCondLst>
                                    <p:cond delay="0"/>
                                  </p:stCondLst>
                                  <p:childTnLst>
                                    <p:animEffect transition="out" filter="fade">
                                      <p:cBhvr>
                                        <p:cTn id="662" dur="2000"/>
                                        <p:tgtEl>
                                          <p:spTgt spid="134"/>
                                        </p:tgtEl>
                                      </p:cBhvr>
                                    </p:animEffect>
                                    <p:set>
                                      <p:cBhvr>
                                        <p:cTn id="663" dur="1" fill="hold">
                                          <p:stCondLst>
                                            <p:cond delay="1999"/>
                                          </p:stCondLst>
                                        </p:cTn>
                                        <p:tgtEl>
                                          <p:spTgt spid="134"/>
                                        </p:tgtEl>
                                        <p:attrNameLst>
                                          <p:attrName>style.visibility</p:attrName>
                                        </p:attrNameLst>
                                      </p:cBhvr>
                                      <p:to>
                                        <p:strVal val="hidden"/>
                                      </p:to>
                                    </p:set>
                                  </p:childTnLst>
                                </p:cTn>
                              </p:par>
                            </p:childTnLst>
                          </p:cTn>
                        </p:par>
                      </p:childTnLst>
                    </p:cTn>
                  </p:par>
                  <p:par>
                    <p:cTn id="664" fill="hold">
                      <p:stCondLst>
                        <p:cond delay="indefinite"/>
                      </p:stCondLst>
                      <p:childTnLst>
                        <p:par>
                          <p:cTn id="665" fill="hold">
                            <p:stCondLst>
                              <p:cond delay="0"/>
                            </p:stCondLst>
                            <p:childTnLst>
                              <p:par>
                                <p:cTn id="666" presetID="10" presetClass="exit" presetSubtype="0" fill="hold" grpId="2" nodeType="clickEffect">
                                  <p:stCondLst>
                                    <p:cond delay="0"/>
                                  </p:stCondLst>
                                  <p:childTnLst>
                                    <p:animEffect transition="out" filter="fade">
                                      <p:cBhvr>
                                        <p:cTn id="667" dur="2000"/>
                                        <p:tgtEl>
                                          <p:spTgt spid="134"/>
                                        </p:tgtEl>
                                      </p:cBhvr>
                                    </p:animEffect>
                                    <p:set>
                                      <p:cBhvr>
                                        <p:cTn id="668" dur="1" fill="hold">
                                          <p:stCondLst>
                                            <p:cond delay="1999"/>
                                          </p:stCondLst>
                                        </p:cTn>
                                        <p:tgtEl>
                                          <p:spTgt spid="134"/>
                                        </p:tgtEl>
                                        <p:attrNameLst>
                                          <p:attrName>style.visibility</p:attrName>
                                        </p:attrNameLst>
                                      </p:cBhvr>
                                      <p:to>
                                        <p:strVal val="hidden"/>
                                      </p:to>
                                    </p:set>
                                  </p:childTnLst>
                                </p:cTn>
                              </p:par>
                            </p:childTnLst>
                          </p:cTn>
                        </p:par>
                      </p:childTnLst>
                    </p:cTn>
                  </p:par>
                </p:childTnLst>
              </p:cTn>
              <p:nextCondLst>
                <p:cond evt="onClick" delay="0">
                  <p:tgtEl>
                    <p:spTgt spid="134"/>
                  </p:tgtEl>
                </p:cond>
              </p:nextCondLst>
            </p:seq>
            <p:seq concurrent="1" nextAc="seek">
              <p:cTn id="669" restart="whenNotActive" fill="hold" evtFilter="cancelBubble" nodeType="interactiveSeq">
                <p:stCondLst>
                  <p:cond evt="onClick" delay="0">
                    <p:tgtEl>
                      <p:spTgt spid="135"/>
                    </p:tgtEl>
                  </p:cond>
                </p:stCondLst>
                <p:endSync evt="end" delay="0">
                  <p:rtn val="all"/>
                </p:endSync>
                <p:childTnLst>
                  <p:par>
                    <p:cTn id="670" fill="hold">
                      <p:stCondLst>
                        <p:cond delay="0"/>
                      </p:stCondLst>
                      <p:childTnLst>
                        <p:par>
                          <p:cTn id="671" fill="hold">
                            <p:stCondLst>
                              <p:cond delay="0"/>
                            </p:stCondLst>
                            <p:childTnLst>
                              <p:par>
                                <p:cTn id="672" presetID="10" presetClass="exit" presetSubtype="0" fill="hold" grpId="0" nodeType="clickEffect">
                                  <p:stCondLst>
                                    <p:cond delay="0"/>
                                  </p:stCondLst>
                                  <p:childTnLst>
                                    <p:animEffect transition="out" filter="fade">
                                      <p:cBhvr>
                                        <p:cTn id="673" dur="2000"/>
                                        <p:tgtEl>
                                          <p:spTgt spid="135"/>
                                        </p:tgtEl>
                                      </p:cBhvr>
                                    </p:animEffect>
                                    <p:set>
                                      <p:cBhvr>
                                        <p:cTn id="674" dur="1" fill="hold">
                                          <p:stCondLst>
                                            <p:cond delay="1999"/>
                                          </p:stCondLst>
                                        </p:cTn>
                                        <p:tgtEl>
                                          <p:spTgt spid="135"/>
                                        </p:tgtEl>
                                        <p:attrNameLst>
                                          <p:attrName>style.visibility</p:attrName>
                                        </p:attrNameLst>
                                      </p:cBhvr>
                                      <p:to>
                                        <p:strVal val="hidden"/>
                                      </p:to>
                                    </p:set>
                                  </p:childTnLst>
                                </p:cTn>
                              </p:par>
                            </p:childTnLst>
                          </p:cTn>
                        </p:par>
                      </p:childTnLst>
                    </p:cTn>
                  </p:par>
                  <p:par>
                    <p:cTn id="675" fill="hold">
                      <p:stCondLst>
                        <p:cond delay="indefinite"/>
                      </p:stCondLst>
                      <p:childTnLst>
                        <p:par>
                          <p:cTn id="676" fill="hold">
                            <p:stCondLst>
                              <p:cond delay="0"/>
                            </p:stCondLst>
                            <p:childTnLst>
                              <p:par>
                                <p:cTn id="677" presetID="10" presetClass="exit" presetSubtype="0" fill="hold" grpId="1" nodeType="clickEffect">
                                  <p:stCondLst>
                                    <p:cond delay="0"/>
                                  </p:stCondLst>
                                  <p:childTnLst>
                                    <p:animEffect transition="out" filter="fade">
                                      <p:cBhvr>
                                        <p:cTn id="678" dur="2000"/>
                                        <p:tgtEl>
                                          <p:spTgt spid="135"/>
                                        </p:tgtEl>
                                      </p:cBhvr>
                                    </p:animEffect>
                                    <p:set>
                                      <p:cBhvr>
                                        <p:cTn id="679" dur="1" fill="hold">
                                          <p:stCondLst>
                                            <p:cond delay="1999"/>
                                          </p:stCondLst>
                                        </p:cTn>
                                        <p:tgtEl>
                                          <p:spTgt spid="135"/>
                                        </p:tgtEl>
                                        <p:attrNameLst>
                                          <p:attrName>style.visibility</p:attrName>
                                        </p:attrNameLst>
                                      </p:cBhvr>
                                      <p:to>
                                        <p:strVal val="hidden"/>
                                      </p:to>
                                    </p:set>
                                  </p:childTnLst>
                                </p:cTn>
                              </p:par>
                            </p:childTnLst>
                          </p:cTn>
                        </p:par>
                      </p:childTnLst>
                    </p:cTn>
                  </p:par>
                  <p:par>
                    <p:cTn id="680" fill="hold">
                      <p:stCondLst>
                        <p:cond delay="indefinite"/>
                      </p:stCondLst>
                      <p:childTnLst>
                        <p:par>
                          <p:cTn id="681" fill="hold">
                            <p:stCondLst>
                              <p:cond delay="0"/>
                            </p:stCondLst>
                            <p:childTnLst>
                              <p:par>
                                <p:cTn id="682" presetID="10" presetClass="exit" presetSubtype="0" fill="hold" grpId="2" nodeType="clickEffect">
                                  <p:stCondLst>
                                    <p:cond delay="0"/>
                                  </p:stCondLst>
                                  <p:childTnLst>
                                    <p:animEffect transition="out" filter="fade">
                                      <p:cBhvr>
                                        <p:cTn id="683" dur="2000"/>
                                        <p:tgtEl>
                                          <p:spTgt spid="135"/>
                                        </p:tgtEl>
                                      </p:cBhvr>
                                    </p:animEffect>
                                    <p:set>
                                      <p:cBhvr>
                                        <p:cTn id="684" dur="1" fill="hold">
                                          <p:stCondLst>
                                            <p:cond delay="1999"/>
                                          </p:stCondLst>
                                        </p:cTn>
                                        <p:tgtEl>
                                          <p:spTgt spid="135"/>
                                        </p:tgtEl>
                                        <p:attrNameLst>
                                          <p:attrName>style.visibility</p:attrName>
                                        </p:attrNameLst>
                                      </p:cBhvr>
                                      <p:to>
                                        <p:strVal val="hidden"/>
                                      </p:to>
                                    </p:set>
                                  </p:childTnLst>
                                </p:cTn>
                              </p:par>
                            </p:childTnLst>
                          </p:cTn>
                        </p:par>
                      </p:childTnLst>
                    </p:cTn>
                  </p:par>
                </p:childTnLst>
              </p:cTn>
              <p:nextCondLst>
                <p:cond evt="onClick" delay="0">
                  <p:tgtEl>
                    <p:spTgt spid="135"/>
                  </p:tgtEl>
                </p:cond>
              </p:nextCondLst>
            </p:seq>
            <p:seq concurrent="1" nextAc="seek">
              <p:cTn id="685" restart="whenNotActive" fill="hold" evtFilter="cancelBubble" nodeType="interactiveSeq">
                <p:stCondLst>
                  <p:cond evt="onClick" delay="0">
                    <p:tgtEl>
                      <p:spTgt spid="136"/>
                    </p:tgtEl>
                  </p:cond>
                </p:stCondLst>
                <p:endSync evt="end" delay="0">
                  <p:rtn val="all"/>
                </p:endSync>
                <p:childTnLst>
                  <p:par>
                    <p:cTn id="686" fill="hold">
                      <p:stCondLst>
                        <p:cond delay="0"/>
                      </p:stCondLst>
                      <p:childTnLst>
                        <p:par>
                          <p:cTn id="687" fill="hold">
                            <p:stCondLst>
                              <p:cond delay="0"/>
                            </p:stCondLst>
                            <p:childTnLst>
                              <p:par>
                                <p:cTn id="688" presetID="10" presetClass="exit" presetSubtype="0" fill="hold" grpId="0" nodeType="clickEffect">
                                  <p:stCondLst>
                                    <p:cond delay="0"/>
                                  </p:stCondLst>
                                  <p:childTnLst>
                                    <p:animEffect transition="out" filter="fade">
                                      <p:cBhvr>
                                        <p:cTn id="689" dur="2000"/>
                                        <p:tgtEl>
                                          <p:spTgt spid="136"/>
                                        </p:tgtEl>
                                      </p:cBhvr>
                                    </p:animEffect>
                                    <p:set>
                                      <p:cBhvr>
                                        <p:cTn id="690" dur="1" fill="hold">
                                          <p:stCondLst>
                                            <p:cond delay="1999"/>
                                          </p:stCondLst>
                                        </p:cTn>
                                        <p:tgtEl>
                                          <p:spTgt spid="136"/>
                                        </p:tgtEl>
                                        <p:attrNameLst>
                                          <p:attrName>style.visibility</p:attrName>
                                        </p:attrNameLst>
                                      </p:cBhvr>
                                      <p:to>
                                        <p:strVal val="hidden"/>
                                      </p:to>
                                    </p:set>
                                  </p:childTnLst>
                                </p:cTn>
                              </p:par>
                            </p:childTnLst>
                          </p:cTn>
                        </p:par>
                      </p:childTnLst>
                    </p:cTn>
                  </p:par>
                  <p:par>
                    <p:cTn id="691" fill="hold">
                      <p:stCondLst>
                        <p:cond delay="indefinite"/>
                      </p:stCondLst>
                      <p:childTnLst>
                        <p:par>
                          <p:cTn id="692" fill="hold">
                            <p:stCondLst>
                              <p:cond delay="0"/>
                            </p:stCondLst>
                            <p:childTnLst>
                              <p:par>
                                <p:cTn id="693" presetID="10" presetClass="exit" presetSubtype="0" fill="hold" grpId="1" nodeType="clickEffect">
                                  <p:stCondLst>
                                    <p:cond delay="0"/>
                                  </p:stCondLst>
                                  <p:childTnLst>
                                    <p:animEffect transition="out" filter="fade">
                                      <p:cBhvr>
                                        <p:cTn id="694" dur="2000"/>
                                        <p:tgtEl>
                                          <p:spTgt spid="136"/>
                                        </p:tgtEl>
                                      </p:cBhvr>
                                    </p:animEffect>
                                    <p:set>
                                      <p:cBhvr>
                                        <p:cTn id="695" dur="1" fill="hold">
                                          <p:stCondLst>
                                            <p:cond delay="1999"/>
                                          </p:stCondLst>
                                        </p:cTn>
                                        <p:tgtEl>
                                          <p:spTgt spid="136"/>
                                        </p:tgtEl>
                                        <p:attrNameLst>
                                          <p:attrName>style.visibility</p:attrName>
                                        </p:attrNameLst>
                                      </p:cBhvr>
                                      <p:to>
                                        <p:strVal val="hidden"/>
                                      </p:to>
                                    </p:set>
                                  </p:childTnLst>
                                </p:cTn>
                              </p:par>
                            </p:childTnLst>
                          </p:cTn>
                        </p:par>
                      </p:childTnLst>
                    </p:cTn>
                  </p:par>
                  <p:par>
                    <p:cTn id="696" fill="hold">
                      <p:stCondLst>
                        <p:cond delay="indefinite"/>
                      </p:stCondLst>
                      <p:childTnLst>
                        <p:par>
                          <p:cTn id="697" fill="hold">
                            <p:stCondLst>
                              <p:cond delay="0"/>
                            </p:stCondLst>
                            <p:childTnLst>
                              <p:par>
                                <p:cTn id="698" presetID="10" presetClass="exit" presetSubtype="0" fill="hold" grpId="2" nodeType="clickEffect">
                                  <p:stCondLst>
                                    <p:cond delay="0"/>
                                  </p:stCondLst>
                                  <p:childTnLst>
                                    <p:animEffect transition="out" filter="fade">
                                      <p:cBhvr>
                                        <p:cTn id="699" dur="2000"/>
                                        <p:tgtEl>
                                          <p:spTgt spid="136"/>
                                        </p:tgtEl>
                                      </p:cBhvr>
                                    </p:animEffect>
                                    <p:set>
                                      <p:cBhvr>
                                        <p:cTn id="700" dur="1" fill="hold">
                                          <p:stCondLst>
                                            <p:cond delay="1999"/>
                                          </p:stCondLst>
                                        </p:cTn>
                                        <p:tgtEl>
                                          <p:spTgt spid="136"/>
                                        </p:tgtEl>
                                        <p:attrNameLst>
                                          <p:attrName>style.visibility</p:attrName>
                                        </p:attrNameLst>
                                      </p:cBhvr>
                                      <p:to>
                                        <p:strVal val="hidden"/>
                                      </p:to>
                                    </p:set>
                                  </p:childTnLst>
                                </p:cTn>
                              </p:par>
                            </p:childTnLst>
                          </p:cTn>
                        </p:par>
                      </p:childTnLst>
                    </p:cTn>
                  </p:par>
                </p:childTnLst>
              </p:cTn>
              <p:nextCondLst>
                <p:cond evt="onClick" delay="0">
                  <p:tgtEl>
                    <p:spTgt spid="136"/>
                  </p:tgtEl>
                </p:cond>
              </p:nextCondLst>
            </p:seq>
            <p:seq concurrent="1" nextAc="seek">
              <p:cTn id="701" restart="whenNotActive" fill="hold" evtFilter="cancelBubble" nodeType="interactiveSeq">
                <p:stCondLst>
                  <p:cond evt="onClick" delay="0">
                    <p:tgtEl>
                      <p:spTgt spid="137"/>
                    </p:tgtEl>
                  </p:cond>
                </p:stCondLst>
                <p:endSync evt="end" delay="0">
                  <p:rtn val="all"/>
                </p:endSync>
                <p:childTnLst>
                  <p:par>
                    <p:cTn id="702" fill="hold">
                      <p:stCondLst>
                        <p:cond delay="0"/>
                      </p:stCondLst>
                      <p:childTnLst>
                        <p:par>
                          <p:cTn id="703" fill="hold">
                            <p:stCondLst>
                              <p:cond delay="0"/>
                            </p:stCondLst>
                            <p:childTnLst>
                              <p:par>
                                <p:cTn id="704" presetID="10" presetClass="exit" presetSubtype="0" fill="hold" grpId="0" nodeType="clickEffect">
                                  <p:stCondLst>
                                    <p:cond delay="0"/>
                                  </p:stCondLst>
                                  <p:childTnLst>
                                    <p:animEffect transition="out" filter="fade">
                                      <p:cBhvr>
                                        <p:cTn id="705" dur="2000"/>
                                        <p:tgtEl>
                                          <p:spTgt spid="137"/>
                                        </p:tgtEl>
                                      </p:cBhvr>
                                    </p:animEffect>
                                    <p:set>
                                      <p:cBhvr>
                                        <p:cTn id="706" dur="1" fill="hold">
                                          <p:stCondLst>
                                            <p:cond delay="1999"/>
                                          </p:stCondLst>
                                        </p:cTn>
                                        <p:tgtEl>
                                          <p:spTgt spid="137"/>
                                        </p:tgtEl>
                                        <p:attrNameLst>
                                          <p:attrName>style.visibility</p:attrName>
                                        </p:attrNameLst>
                                      </p:cBhvr>
                                      <p:to>
                                        <p:strVal val="hidden"/>
                                      </p:to>
                                    </p:set>
                                  </p:childTnLst>
                                </p:cTn>
                              </p:par>
                            </p:childTnLst>
                          </p:cTn>
                        </p:par>
                      </p:childTnLst>
                    </p:cTn>
                  </p:par>
                  <p:par>
                    <p:cTn id="707" fill="hold">
                      <p:stCondLst>
                        <p:cond delay="indefinite"/>
                      </p:stCondLst>
                      <p:childTnLst>
                        <p:par>
                          <p:cTn id="708" fill="hold">
                            <p:stCondLst>
                              <p:cond delay="0"/>
                            </p:stCondLst>
                            <p:childTnLst>
                              <p:par>
                                <p:cTn id="709" presetID="10" presetClass="exit" presetSubtype="0" fill="hold" grpId="1" nodeType="clickEffect">
                                  <p:stCondLst>
                                    <p:cond delay="0"/>
                                  </p:stCondLst>
                                  <p:childTnLst>
                                    <p:animEffect transition="out" filter="fade">
                                      <p:cBhvr>
                                        <p:cTn id="710" dur="2000"/>
                                        <p:tgtEl>
                                          <p:spTgt spid="137"/>
                                        </p:tgtEl>
                                      </p:cBhvr>
                                    </p:animEffect>
                                    <p:set>
                                      <p:cBhvr>
                                        <p:cTn id="711" dur="1" fill="hold">
                                          <p:stCondLst>
                                            <p:cond delay="1999"/>
                                          </p:stCondLst>
                                        </p:cTn>
                                        <p:tgtEl>
                                          <p:spTgt spid="137"/>
                                        </p:tgtEl>
                                        <p:attrNameLst>
                                          <p:attrName>style.visibility</p:attrName>
                                        </p:attrNameLst>
                                      </p:cBhvr>
                                      <p:to>
                                        <p:strVal val="hidden"/>
                                      </p:to>
                                    </p:set>
                                  </p:childTnLst>
                                </p:cTn>
                              </p:par>
                            </p:childTnLst>
                          </p:cTn>
                        </p:par>
                      </p:childTnLst>
                    </p:cTn>
                  </p:par>
                  <p:par>
                    <p:cTn id="712" fill="hold">
                      <p:stCondLst>
                        <p:cond delay="indefinite"/>
                      </p:stCondLst>
                      <p:childTnLst>
                        <p:par>
                          <p:cTn id="713" fill="hold">
                            <p:stCondLst>
                              <p:cond delay="0"/>
                            </p:stCondLst>
                            <p:childTnLst>
                              <p:par>
                                <p:cTn id="714" presetID="10" presetClass="exit" presetSubtype="0" fill="hold" grpId="2" nodeType="clickEffect">
                                  <p:stCondLst>
                                    <p:cond delay="0"/>
                                  </p:stCondLst>
                                  <p:childTnLst>
                                    <p:animEffect transition="out" filter="fade">
                                      <p:cBhvr>
                                        <p:cTn id="715" dur="2000"/>
                                        <p:tgtEl>
                                          <p:spTgt spid="137"/>
                                        </p:tgtEl>
                                      </p:cBhvr>
                                    </p:animEffect>
                                    <p:set>
                                      <p:cBhvr>
                                        <p:cTn id="716" dur="1" fill="hold">
                                          <p:stCondLst>
                                            <p:cond delay="1999"/>
                                          </p:stCondLst>
                                        </p:cTn>
                                        <p:tgtEl>
                                          <p:spTgt spid="137"/>
                                        </p:tgtEl>
                                        <p:attrNameLst>
                                          <p:attrName>style.visibility</p:attrName>
                                        </p:attrNameLst>
                                      </p:cBhvr>
                                      <p:to>
                                        <p:strVal val="hidden"/>
                                      </p:to>
                                    </p:set>
                                  </p:childTnLst>
                                </p:cTn>
                              </p:par>
                            </p:childTnLst>
                          </p:cTn>
                        </p:par>
                      </p:childTnLst>
                    </p:cTn>
                  </p:par>
                  <p:par>
                    <p:cTn id="717" fill="hold">
                      <p:stCondLst>
                        <p:cond delay="indefinite"/>
                      </p:stCondLst>
                      <p:childTnLst>
                        <p:par>
                          <p:cTn id="718" fill="hold">
                            <p:stCondLst>
                              <p:cond delay="0"/>
                            </p:stCondLst>
                            <p:childTnLst>
                              <p:par>
                                <p:cTn id="719" presetID="10" presetClass="exit" presetSubtype="0" fill="hold" grpId="2" nodeType="clickEffect">
                                  <p:stCondLst>
                                    <p:cond delay="0"/>
                                  </p:stCondLst>
                                  <p:childTnLst>
                                    <p:animEffect transition="out" filter="fade">
                                      <p:cBhvr>
                                        <p:cTn id="720" dur="2000"/>
                                        <p:tgtEl>
                                          <p:spTgt spid="138"/>
                                        </p:tgtEl>
                                      </p:cBhvr>
                                    </p:animEffect>
                                    <p:set>
                                      <p:cBhvr>
                                        <p:cTn id="721"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7"/>
                  </p:tgtEl>
                </p:cond>
              </p:nextCondLst>
            </p:seq>
            <p:seq concurrent="1" nextAc="seek">
              <p:cTn id="722" restart="whenNotActive" fill="hold" evtFilter="cancelBubble" nodeType="interactiveSeq">
                <p:stCondLst>
                  <p:cond evt="onClick" delay="0">
                    <p:tgtEl>
                      <p:spTgt spid="138"/>
                    </p:tgtEl>
                  </p:cond>
                </p:stCondLst>
                <p:endSync evt="end" delay="0">
                  <p:rtn val="all"/>
                </p:endSync>
                <p:childTnLst>
                  <p:par>
                    <p:cTn id="723" fill="hold">
                      <p:stCondLst>
                        <p:cond delay="0"/>
                      </p:stCondLst>
                      <p:childTnLst>
                        <p:par>
                          <p:cTn id="724" fill="hold">
                            <p:stCondLst>
                              <p:cond delay="0"/>
                            </p:stCondLst>
                            <p:childTnLst>
                              <p:par>
                                <p:cTn id="725" presetID="10" presetClass="exit" presetSubtype="0" fill="hold" grpId="0" nodeType="clickEffect">
                                  <p:stCondLst>
                                    <p:cond delay="0"/>
                                  </p:stCondLst>
                                  <p:childTnLst>
                                    <p:animEffect transition="out" filter="fade">
                                      <p:cBhvr>
                                        <p:cTn id="726" dur="2000"/>
                                        <p:tgtEl>
                                          <p:spTgt spid="138"/>
                                        </p:tgtEl>
                                      </p:cBhvr>
                                    </p:animEffect>
                                    <p:set>
                                      <p:cBhvr>
                                        <p:cTn id="727" dur="1" fill="hold">
                                          <p:stCondLst>
                                            <p:cond delay="1999"/>
                                          </p:stCondLst>
                                        </p:cTn>
                                        <p:tgtEl>
                                          <p:spTgt spid="138"/>
                                        </p:tgtEl>
                                        <p:attrNameLst>
                                          <p:attrName>style.visibility</p:attrName>
                                        </p:attrNameLst>
                                      </p:cBhvr>
                                      <p:to>
                                        <p:strVal val="hidden"/>
                                      </p:to>
                                    </p:set>
                                  </p:childTnLst>
                                </p:cTn>
                              </p:par>
                            </p:childTnLst>
                          </p:cTn>
                        </p:par>
                      </p:childTnLst>
                    </p:cTn>
                  </p:par>
                  <p:par>
                    <p:cTn id="728" fill="hold">
                      <p:stCondLst>
                        <p:cond delay="indefinite"/>
                      </p:stCondLst>
                      <p:childTnLst>
                        <p:par>
                          <p:cTn id="729" fill="hold">
                            <p:stCondLst>
                              <p:cond delay="0"/>
                            </p:stCondLst>
                            <p:childTnLst>
                              <p:par>
                                <p:cTn id="730" presetID="10" presetClass="exit" presetSubtype="0" fill="hold" grpId="1" nodeType="clickEffect">
                                  <p:stCondLst>
                                    <p:cond delay="0"/>
                                  </p:stCondLst>
                                  <p:childTnLst>
                                    <p:animEffect transition="out" filter="fade">
                                      <p:cBhvr>
                                        <p:cTn id="731" dur="2000"/>
                                        <p:tgtEl>
                                          <p:spTgt spid="138"/>
                                        </p:tgtEl>
                                      </p:cBhvr>
                                    </p:animEffect>
                                    <p:set>
                                      <p:cBhvr>
                                        <p:cTn id="732"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8"/>
                  </p:tgtEl>
                </p:cond>
              </p:nextCondLst>
            </p:seq>
            <p:seq concurrent="1" nextAc="seek">
              <p:cTn id="733" restart="whenNotActive" fill="hold" evtFilter="cancelBubble" nodeType="interactiveSeq">
                <p:stCondLst>
                  <p:cond evt="onClick" delay="0">
                    <p:tgtEl>
                      <p:spTgt spid="139"/>
                    </p:tgtEl>
                  </p:cond>
                </p:stCondLst>
                <p:endSync evt="end" delay="0">
                  <p:rtn val="all"/>
                </p:endSync>
                <p:childTnLst>
                  <p:par>
                    <p:cTn id="734" fill="hold">
                      <p:stCondLst>
                        <p:cond delay="0"/>
                      </p:stCondLst>
                      <p:childTnLst>
                        <p:par>
                          <p:cTn id="735" fill="hold">
                            <p:stCondLst>
                              <p:cond delay="0"/>
                            </p:stCondLst>
                            <p:childTnLst>
                              <p:par>
                                <p:cTn id="736" presetID="10" presetClass="exit" presetSubtype="0" fill="hold" grpId="0" nodeType="clickEffect">
                                  <p:stCondLst>
                                    <p:cond delay="0"/>
                                  </p:stCondLst>
                                  <p:childTnLst>
                                    <p:animEffect transition="out" filter="fade">
                                      <p:cBhvr>
                                        <p:cTn id="737" dur="2000"/>
                                        <p:tgtEl>
                                          <p:spTgt spid="139"/>
                                        </p:tgtEl>
                                      </p:cBhvr>
                                    </p:animEffect>
                                    <p:set>
                                      <p:cBhvr>
                                        <p:cTn id="738" dur="1" fill="hold">
                                          <p:stCondLst>
                                            <p:cond delay="1999"/>
                                          </p:stCondLst>
                                        </p:cTn>
                                        <p:tgtEl>
                                          <p:spTgt spid="139"/>
                                        </p:tgtEl>
                                        <p:attrNameLst>
                                          <p:attrName>style.visibility</p:attrName>
                                        </p:attrNameLst>
                                      </p:cBhvr>
                                      <p:to>
                                        <p:strVal val="hidden"/>
                                      </p:to>
                                    </p:set>
                                  </p:childTnLst>
                                </p:cTn>
                              </p:par>
                            </p:childTnLst>
                          </p:cTn>
                        </p:par>
                      </p:childTnLst>
                    </p:cTn>
                  </p:par>
                  <p:par>
                    <p:cTn id="739" fill="hold">
                      <p:stCondLst>
                        <p:cond delay="indefinite"/>
                      </p:stCondLst>
                      <p:childTnLst>
                        <p:par>
                          <p:cTn id="740" fill="hold">
                            <p:stCondLst>
                              <p:cond delay="0"/>
                            </p:stCondLst>
                            <p:childTnLst>
                              <p:par>
                                <p:cTn id="741" presetID="10" presetClass="exit" presetSubtype="0" fill="hold" grpId="1" nodeType="clickEffect">
                                  <p:stCondLst>
                                    <p:cond delay="0"/>
                                  </p:stCondLst>
                                  <p:childTnLst>
                                    <p:animEffect transition="out" filter="fade">
                                      <p:cBhvr>
                                        <p:cTn id="742" dur="2000"/>
                                        <p:tgtEl>
                                          <p:spTgt spid="139"/>
                                        </p:tgtEl>
                                      </p:cBhvr>
                                    </p:animEffect>
                                    <p:set>
                                      <p:cBhvr>
                                        <p:cTn id="743" dur="1" fill="hold">
                                          <p:stCondLst>
                                            <p:cond delay="1999"/>
                                          </p:stCondLst>
                                        </p:cTn>
                                        <p:tgtEl>
                                          <p:spTgt spid="139"/>
                                        </p:tgtEl>
                                        <p:attrNameLst>
                                          <p:attrName>style.visibility</p:attrName>
                                        </p:attrNameLst>
                                      </p:cBhvr>
                                      <p:to>
                                        <p:strVal val="hidden"/>
                                      </p:to>
                                    </p:set>
                                  </p:childTnLst>
                                </p:cTn>
                              </p:par>
                            </p:childTnLst>
                          </p:cTn>
                        </p:par>
                      </p:childTnLst>
                    </p:cTn>
                  </p:par>
                  <p:par>
                    <p:cTn id="744" fill="hold">
                      <p:stCondLst>
                        <p:cond delay="indefinite"/>
                      </p:stCondLst>
                      <p:childTnLst>
                        <p:par>
                          <p:cTn id="745" fill="hold">
                            <p:stCondLst>
                              <p:cond delay="0"/>
                            </p:stCondLst>
                            <p:childTnLst>
                              <p:par>
                                <p:cTn id="746" presetID="10" presetClass="exit" presetSubtype="0" fill="hold" grpId="2" nodeType="clickEffect">
                                  <p:stCondLst>
                                    <p:cond delay="0"/>
                                  </p:stCondLst>
                                  <p:childTnLst>
                                    <p:animEffect transition="out" filter="fade">
                                      <p:cBhvr>
                                        <p:cTn id="747" dur="2000"/>
                                        <p:tgtEl>
                                          <p:spTgt spid="139"/>
                                        </p:tgtEl>
                                      </p:cBhvr>
                                    </p:animEffect>
                                    <p:set>
                                      <p:cBhvr>
                                        <p:cTn id="748" dur="1" fill="hold">
                                          <p:stCondLst>
                                            <p:cond delay="1999"/>
                                          </p:stCondLst>
                                        </p:cTn>
                                        <p:tgtEl>
                                          <p:spTgt spid="139"/>
                                        </p:tgtEl>
                                        <p:attrNameLst>
                                          <p:attrName>style.visibility</p:attrName>
                                        </p:attrNameLst>
                                      </p:cBhvr>
                                      <p:to>
                                        <p:strVal val="hidden"/>
                                      </p:to>
                                    </p:set>
                                  </p:childTnLst>
                                </p:cTn>
                              </p:par>
                            </p:childTnLst>
                          </p:cTn>
                        </p:par>
                      </p:childTnLst>
                    </p:cTn>
                  </p:par>
                </p:childTnLst>
              </p:cTn>
              <p:nextCondLst>
                <p:cond evt="onClick" delay="0">
                  <p:tgtEl>
                    <p:spTgt spid="139"/>
                  </p:tgtEl>
                </p:cond>
              </p:nextCondLst>
            </p:seq>
            <p:seq concurrent="1" nextAc="seek">
              <p:cTn id="749" restart="whenNotActive" fill="hold" evtFilter="cancelBubble" nodeType="interactiveSeq">
                <p:stCondLst>
                  <p:cond evt="onClick" delay="0">
                    <p:tgtEl>
                      <p:spTgt spid="140"/>
                    </p:tgtEl>
                  </p:cond>
                </p:stCondLst>
                <p:endSync evt="end" delay="0">
                  <p:rtn val="all"/>
                </p:endSync>
                <p:childTnLst>
                  <p:par>
                    <p:cTn id="750" fill="hold">
                      <p:stCondLst>
                        <p:cond delay="0"/>
                      </p:stCondLst>
                      <p:childTnLst>
                        <p:par>
                          <p:cTn id="751" fill="hold">
                            <p:stCondLst>
                              <p:cond delay="0"/>
                            </p:stCondLst>
                            <p:childTnLst>
                              <p:par>
                                <p:cTn id="752" presetID="10" presetClass="exit" presetSubtype="0" fill="hold" grpId="0" nodeType="clickEffect">
                                  <p:stCondLst>
                                    <p:cond delay="0"/>
                                  </p:stCondLst>
                                  <p:childTnLst>
                                    <p:animEffect transition="out" filter="fade">
                                      <p:cBhvr>
                                        <p:cTn id="753" dur="2000"/>
                                        <p:tgtEl>
                                          <p:spTgt spid="140"/>
                                        </p:tgtEl>
                                      </p:cBhvr>
                                    </p:animEffect>
                                    <p:set>
                                      <p:cBhvr>
                                        <p:cTn id="754" dur="1" fill="hold">
                                          <p:stCondLst>
                                            <p:cond delay="1999"/>
                                          </p:stCondLst>
                                        </p:cTn>
                                        <p:tgtEl>
                                          <p:spTgt spid="140"/>
                                        </p:tgtEl>
                                        <p:attrNameLst>
                                          <p:attrName>style.visibility</p:attrName>
                                        </p:attrNameLst>
                                      </p:cBhvr>
                                      <p:to>
                                        <p:strVal val="hidden"/>
                                      </p:to>
                                    </p:set>
                                  </p:childTnLst>
                                </p:cTn>
                              </p:par>
                            </p:childTnLst>
                          </p:cTn>
                        </p:par>
                      </p:childTnLst>
                    </p:cTn>
                  </p:par>
                  <p:par>
                    <p:cTn id="755" fill="hold">
                      <p:stCondLst>
                        <p:cond delay="indefinite"/>
                      </p:stCondLst>
                      <p:childTnLst>
                        <p:par>
                          <p:cTn id="756" fill="hold">
                            <p:stCondLst>
                              <p:cond delay="0"/>
                            </p:stCondLst>
                            <p:childTnLst>
                              <p:par>
                                <p:cTn id="757" presetID="10" presetClass="exit" presetSubtype="0" fill="hold" grpId="1" nodeType="clickEffect">
                                  <p:stCondLst>
                                    <p:cond delay="0"/>
                                  </p:stCondLst>
                                  <p:childTnLst>
                                    <p:animEffect transition="out" filter="fade">
                                      <p:cBhvr>
                                        <p:cTn id="758" dur="2000"/>
                                        <p:tgtEl>
                                          <p:spTgt spid="140"/>
                                        </p:tgtEl>
                                      </p:cBhvr>
                                    </p:animEffect>
                                    <p:set>
                                      <p:cBhvr>
                                        <p:cTn id="759" dur="1" fill="hold">
                                          <p:stCondLst>
                                            <p:cond delay="1999"/>
                                          </p:stCondLst>
                                        </p:cTn>
                                        <p:tgtEl>
                                          <p:spTgt spid="140"/>
                                        </p:tgtEl>
                                        <p:attrNameLst>
                                          <p:attrName>style.visibility</p:attrName>
                                        </p:attrNameLst>
                                      </p:cBhvr>
                                      <p:to>
                                        <p:strVal val="hidden"/>
                                      </p:to>
                                    </p:set>
                                  </p:childTnLst>
                                </p:cTn>
                              </p:par>
                            </p:childTnLst>
                          </p:cTn>
                        </p:par>
                      </p:childTnLst>
                    </p:cTn>
                  </p:par>
                  <p:par>
                    <p:cTn id="760" fill="hold">
                      <p:stCondLst>
                        <p:cond delay="indefinite"/>
                      </p:stCondLst>
                      <p:childTnLst>
                        <p:par>
                          <p:cTn id="761" fill="hold">
                            <p:stCondLst>
                              <p:cond delay="0"/>
                            </p:stCondLst>
                            <p:childTnLst>
                              <p:par>
                                <p:cTn id="762" presetID="10" presetClass="exit" presetSubtype="0" fill="hold" grpId="2" nodeType="clickEffect">
                                  <p:stCondLst>
                                    <p:cond delay="0"/>
                                  </p:stCondLst>
                                  <p:childTnLst>
                                    <p:animEffect transition="out" filter="fade">
                                      <p:cBhvr>
                                        <p:cTn id="763" dur="2000"/>
                                        <p:tgtEl>
                                          <p:spTgt spid="140"/>
                                        </p:tgtEl>
                                      </p:cBhvr>
                                    </p:animEffect>
                                    <p:set>
                                      <p:cBhvr>
                                        <p:cTn id="764" dur="1" fill="hold">
                                          <p:stCondLst>
                                            <p:cond delay="1999"/>
                                          </p:stCondLst>
                                        </p:cTn>
                                        <p:tgtEl>
                                          <p:spTgt spid="140"/>
                                        </p:tgtEl>
                                        <p:attrNameLst>
                                          <p:attrName>style.visibility</p:attrName>
                                        </p:attrNameLst>
                                      </p:cBhvr>
                                      <p:to>
                                        <p:strVal val="hidden"/>
                                      </p:to>
                                    </p:set>
                                  </p:childTnLst>
                                </p:cTn>
                              </p:par>
                            </p:childTnLst>
                          </p:cTn>
                        </p:par>
                      </p:childTnLst>
                    </p:cTn>
                  </p:par>
                </p:childTnLst>
              </p:cTn>
              <p:nextCondLst>
                <p:cond evt="onClick" delay="0">
                  <p:tgtEl>
                    <p:spTgt spid="140"/>
                  </p:tgtEl>
                </p:cond>
              </p:nextCondLst>
            </p:seq>
            <p:seq concurrent="1" nextAc="seek">
              <p:cTn id="765" restart="whenNotActive" fill="hold" evtFilter="cancelBubble" nodeType="interactiveSeq">
                <p:stCondLst>
                  <p:cond evt="onClick" delay="0">
                    <p:tgtEl>
                      <p:spTgt spid="141"/>
                    </p:tgtEl>
                  </p:cond>
                </p:stCondLst>
                <p:endSync evt="end" delay="0">
                  <p:rtn val="all"/>
                </p:endSync>
                <p:childTnLst>
                  <p:par>
                    <p:cTn id="766" fill="hold">
                      <p:stCondLst>
                        <p:cond delay="0"/>
                      </p:stCondLst>
                      <p:childTnLst>
                        <p:par>
                          <p:cTn id="767" fill="hold">
                            <p:stCondLst>
                              <p:cond delay="0"/>
                            </p:stCondLst>
                            <p:childTnLst>
                              <p:par>
                                <p:cTn id="768" presetID="10" presetClass="exit" presetSubtype="0" fill="hold" grpId="0" nodeType="clickEffect">
                                  <p:stCondLst>
                                    <p:cond delay="0"/>
                                  </p:stCondLst>
                                  <p:childTnLst>
                                    <p:animEffect transition="out" filter="fade">
                                      <p:cBhvr>
                                        <p:cTn id="769" dur="2000"/>
                                        <p:tgtEl>
                                          <p:spTgt spid="141"/>
                                        </p:tgtEl>
                                      </p:cBhvr>
                                    </p:animEffect>
                                    <p:set>
                                      <p:cBhvr>
                                        <p:cTn id="770" dur="1" fill="hold">
                                          <p:stCondLst>
                                            <p:cond delay="1999"/>
                                          </p:stCondLst>
                                        </p:cTn>
                                        <p:tgtEl>
                                          <p:spTgt spid="141"/>
                                        </p:tgtEl>
                                        <p:attrNameLst>
                                          <p:attrName>style.visibility</p:attrName>
                                        </p:attrNameLst>
                                      </p:cBhvr>
                                      <p:to>
                                        <p:strVal val="hidden"/>
                                      </p:to>
                                    </p:set>
                                  </p:childTnLst>
                                </p:cTn>
                              </p:par>
                            </p:childTnLst>
                          </p:cTn>
                        </p:par>
                      </p:childTnLst>
                    </p:cTn>
                  </p:par>
                  <p:par>
                    <p:cTn id="771" fill="hold">
                      <p:stCondLst>
                        <p:cond delay="indefinite"/>
                      </p:stCondLst>
                      <p:childTnLst>
                        <p:par>
                          <p:cTn id="772" fill="hold">
                            <p:stCondLst>
                              <p:cond delay="0"/>
                            </p:stCondLst>
                            <p:childTnLst>
                              <p:par>
                                <p:cTn id="773" presetID="10" presetClass="exit" presetSubtype="0" fill="hold" grpId="1" nodeType="clickEffect">
                                  <p:stCondLst>
                                    <p:cond delay="0"/>
                                  </p:stCondLst>
                                  <p:childTnLst>
                                    <p:animEffect transition="out" filter="fade">
                                      <p:cBhvr>
                                        <p:cTn id="774" dur="2000"/>
                                        <p:tgtEl>
                                          <p:spTgt spid="141"/>
                                        </p:tgtEl>
                                      </p:cBhvr>
                                    </p:animEffect>
                                    <p:set>
                                      <p:cBhvr>
                                        <p:cTn id="775" dur="1" fill="hold">
                                          <p:stCondLst>
                                            <p:cond delay="1999"/>
                                          </p:stCondLst>
                                        </p:cTn>
                                        <p:tgtEl>
                                          <p:spTgt spid="141"/>
                                        </p:tgtEl>
                                        <p:attrNameLst>
                                          <p:attrName>style.visibility</p:attrName>
                                        </p:attrNameLst>
                                      </p:cBhvr>
                                      <p:to>
                                        <p:strVal val="hidden"/>
                                      </p:to>
                                    </p:set>
                                  </p:childTnLst>
                                </p:cTn>
                              </p:par>
                            </p:childTnLst>
                          </p:cTn>
                        </p:par>
                      </p:childTnLst>
                    </p:cTn>
                  </p:par>
                  <p:par>
                    <p:cTn id="776" fill="hold">
                      <p:stCondLst>
                        <p:cond delay="indefinite"/>
                      </p:stCondLst>
                      <p:childTnLst>
                        <p:par>
                          <p:cTn id="777" fill="hold">
                            <p:stCondLst>
                              <p:cond delay="0"/>
                            </p:stCondLst>
                            <p:childTnLst>
                              <p:par>
                                <p:cTn id="778" presetID="10" presetClass="exit" presetSubtype="0" fill="hold" grpId="2" nodeType="clickEffect">
                                  <p:stCondLst>
                                    <p:cond delay="0"/>
                                  </p:stCondLst>
                                  <p:childTnLst>
                                    <p:animEffect transition="out" filter="fade">
                                      <p:cBhvr>
                                        <p:cTn id="779" dur="2000"/>
                                        <p:tgtEl>
                                          <p:spTgt spid="141"/>
                                        </p:tgtEl>
                                      </p:cBhvr>
                                    </p:animEffect>
                                    <p:set>
                                      <p:cBhvr>
                                        <p:cTn id="780" dur="1" fill="hold">
                                          <p:stCondLst>
                                            <p:cond delay="1999"/>
                                          </p:stCondLst>
                                        </p:cTn>
                                        <p:tgtEl>
                                          <p:spTgt spid="141"/>
                                        </p:tgtEl>
                                        <p:attrNameLst>
                                          <p:attrName>style.visibility</p:attrName>
                                        </p:attrNameLst>
                                      </p:cBhvr>
                                      <p:to>
                                        <p:strVal val="hidden"/>
                                      </p:to>
                                    </p:set>
                                  </p:childTnLst>
                                </p:cTn>
                              </p:par>
                            </p:childTnLst>
                          </p:cTn>
                        </p:par>
                      </p:childTnLst>
                    </p:cTn>
                  </p:par>
                </p:childTnLst>
              </p:cTn>
              <p:nextCondLst>
                <p:cond evt="onClick" delay="0">
                  <p:tgtEl>
                    <p:spTgt spid="141"/>
                  </p:tgtEl>
                </p:cond>
              </p:nextCondLst>
            </p:seq>
            <p:seq concurrent="1" nextAc="seek">
              <p:cTn id="781" restart="whenNotActive" fill="hold" evtFilter="cancelBubble" nodeType="interactiveSeq">
                <p:stCondLst>
                  <p:cond evt="onClick" delay="0">
                    <p:tgtEl>
                      <p:spTgt spid="142"/>
                    </p:tgtEl>
                  </p:cond>
                </p:stCondLst>
                <p:endSync evt="end" delay="0">
                  <p:rtn val="all"/>
                </p:endSync>
                <p:childTnLst>
                  <p:par>
                    <p:cTn id="782" fill="hold">
                      <p:stCondLst>
                        <p:cond delay="0"/>
                      </p:stCondLst>
                      <p:childTnLst>
                        <p:par>
                          <p:cTn id="783" fill="hold">
                            <p:stCondLst>
                              <p:cond delay="0"/>
                            </p:stCondLst>
                            <p:childTnLst>
                              <p:par>
                                <p:cTn id="784" presetID="10" presetClass="exit" presetSubtype="0" fill="hold" grpId="0" nodeType="clickEffect">
                                  <p:stCondLst>
                                    <p:cond delay="0"/>
                                  </p:stCondLst>
                                  <p:childTnLst>
                                    <p:animEffect transition="out" filter="fade">
                                      <p:cBhvr>
                                        <p:cTn id="785" dur="2000"/>
                                        <p:tgtEl>
                                          <p:spTgt spid="142"/>
                                        </p:tgtEl>
                                      </p:cBhvr>
                                    </p:animEffect>
                                    <p:set>
                                      <p:cBhvr>
                                        <p:cTn id="786" dur="1" fill="hold">
                                          <p:stCondLst>
                                            <p:cond delay="1999"/>
                                          </p:stCondLst>
                                        </p:cTn>
                                        <p:tgtEl>
                                          <p:spTgt spid="142"/>
                                        </p:tgtEl>
                                        <p:attrNameLst>
                                          <p:attrName>style.visibility</p:attrName>
                                        </p:attrNameLst>
                                      </p:cBhvr>
                                      <p:to>
                                        <p:strVal val="hidden"/>
                                      </p:to>
                                    </p:set>
                                  </p:childTnLst>
                                </p:cTn>
                              </p:par>
                            </p:childTnLst>
                          </p:cTn>
                        </p:par>
                      </p:childTnLst>
                    </p:cTn>
                  </p:par>
                  <p:par>
                    <p:cTn id="787" fill="hold">
                      <p:stCondLst>
                        <p:cond delay="indefinite"/>
                      </p:stCondLst>
                      <p:childTnLst>
                        <p:par>
                          <p:cTn id="788" fill="hold">
                            <p:stCondLst>
                              <p:cond delay="0"/>
                            </p:stCondLst>
                            <p:childTnLst>
                              <p:par>
                                <p:cTn id="789" presetID="10" presetClass="exit" presetSubtype="0" fill="hold" grpId="1" nodeType="clickEffect">
                                  <p:stCondLst>
                                    <p:cond delay="0"/>
                                  </p:stCondLst>
                                  <p:childTnLst>
                                    <p:animEffect transition="out" filter="fade">
                                      <p:cBhvr>
                                        <p:cTn id="790" dur="2000"/>
                                        <p:tgtEl>
                                          <p:spTgt spid="142"/>
                                        </p:tgtEl>
                                      </p:cBhvr>
                                    </p:animEffect>
                                    <p:set>
                                      <p:cBhvr>
                                        <p:cTn id="791" dur="1" fill="hold">
                                          <p:stCondLst>
                                            <p:cond delay="1999"/>
                                          </p:stCondLst>
                                        </p:cTn>
                                        <p:tgtEl>
                                          <p:spTgt spid="142"/>
                                        </p:tgtEl>
                                        <p:attrNameLst>
                                          <p:attrName>style.visibility</p:attrName>
                                        </p:attrNameLst>
                                      </p:cBhvr>
                                      <p:to>
                                        <p:strVal val="hidden"/>
                                      </p:to>
                                    </p:set>
                                  </p:childTnLst>
                                </p:cTn>
                              </p:par>
                            </p:childTnLst>
                          </p:cTn>
                        </p:par>
                      </p:childTnLst>
                    </p:cTn>
                  </p:par>
                  <p:par>
                    <p:cTn id="792" fill="hold">
                      <p:stCondLst>
                        <p:cond delay="indefinite"/>
                      </p:stCondLst>
                      <p:childTnLst>
                        <p:par>
                          <p:cTn id="793" fill="hold">
                            <p:stCondLst>
                              <p:cond delay="0"/>
                            </p:stCondLst>
                            <p:childTnLst>
                              <p:par>
                                <p:cTn id="794" presetID="10" presetClass="exit" presetSubtype="0" fill="hold" grpId="2" nodeType="clickEffect">
                                  <p:stCondLst>
                                    <p:cond delay="0"/>
                                  </p:stCondLst>
                                  <p:childTnLst>
                                    <p:animEffect transition="out" filter="fade">
                                      <p:cBhvr>
                                        <p:cTn id="795" dur="2000"/>
                                        <p:tgtEl>
                                          <p:spTgt spid="142"/>
                                        </p:tgtEl>
                                      </p:cBhvr>
                                    </p:animEffect>
                                    <p:set>
                                      <p:cBhvr>
                                        <p:cTn id="796" dur="1" fill="hold">
                                          <p:stCondLst>
                                            <p:cond delay="1999"/>
                                          </p:stCondLst>
                                        </p:cTn>
                                        <p:tgtEl>
                                          <p:spTgt spid="142"/>
                                        </p:tgtEl>
                                        <p:attrNameLst>
                                          <p:attrName>style.visibility</p:attrName>
                                        </p:attrNameLst>
                                      </p:cBhvr>
                                      <p:to>
                                        <p:strVal val="hidden"/>
                                      </p:to>
                                    </p:set>
                                  </p:childTnLst>
                                </p:cTn>
                              </p:par>
                            </p:childTnLst>
                          </p:cTn>
                        </p:par>
                      </p:childTnLst>
                    </p:cTn>
                  </p:par>
                </p:childTnLst>
              </p:cTn>
              <p:nextCondLst>
                <p:cond evt="onClick" delay="0">
                  <p:tgtEl>
                    <p:spTgt spid="142"/>
                  </p:tgtEl>
                </p:cond>
              </p:nextCondLst>
            </p:seq>
            <p:seq concurrent="1" nextAc="seek">
              <p:cTn id="797" restart="whenNotActive" fill="hold" evtFilter="cancelBubble" nodeType="interactiveSeq">
                <p:stCondLst>
                  <p:cond evt="onClick" delay="0">
                    <p:tgtEl>
                      <p:spTgt spid="143"/>
                    </p:tgtEl>
                  </p:cond>
                </p:stCondLst>
                <p:endSync evt="end" delay="0">
                  <p:rtn val="all"/>
                </p:endSync>
                <p:childTnLst>
                  <p:par>
                    <p:cTn id="798" fill="hold">
                      <p:stCondLst>
                        <p:cond delay="0"/>
                      </p:stCondLst>
                      <p:childTnLst>
                        <p:par>
                          <p:cTn id="799" fill="hold">
                            <p:stCondLst>
                              <p:cond delay="0"/>
                            </p:stCondLst>
                            <p:childTnLst>
                              <p:par>
                                <p:cTn id="800" presetID="10" presetClass="exit" presetSubtype="0" fill="hold" grpId="0" nodeType="clickEffect">
                                  <p:stCondLst>
                                    <p:cond delay="0"/>
                                  </p:stCondLst>
                                  <p:childTnLst>
                                    <p:animEffect transition="out" filter="fade">
                                      <p:cBhvr>
                                        <p:cTn id="801" dur="2000"/>
                                        <p:tgtEl>
                                          <p:spTgt spid="143"/>
                                        </p:tgtEl>
                                      </p:cBhvr>
                                    </p:animEffect>
                                    <p:set>
                                      <p:cBhvr>
                                        <p:cTn id="802" dur="1" fill="hold">
                                          <p:stCondLst>
                                            <p:cond delay="1999"/>
                                          </p:stCondLst>
                                        </p:cTn>
                                        <p:tgtEl>
                                          <p:spTgt spid="143"/>
                                        </p:tgtEl>
                                        <p:attrNameLst>
                                          <p:attrName>style.visibility</p:attrName>
                                        </p:attrNameLst>
                                      </p:cBhvr>
                                      <p:to>
                                        <p:strVal val="hidden"/>
                                      </p:to>
                                    </p:set>
                                  </p:childTnLst>
                                </p:cTn>
                              </p:par>
                            </p:childTnLst>
                          </p:cTn>
                        </p:par>
                      </p:childTnLst>
                    </p:cTn>
                  </p:par>
                  <p:par>
                    <p:cTn id="803" fill="hold">
                      <p:stCondLst>
                        <p:cond delay="indefinite"/>
                      </p:stCondLst>
                      <p:childTnLst>
                        <p:par>
                          <p:cTn id="804" fill="hold">
                            <p:stCondLst>
                              <p:cond delay="0"/>
                            </p:stCondLst>
                            <p:childTnLst>
                              <p:par>
                                <p:cTn id="805" presetID="10" presetClass="exit" presetSubtype="0" fill="hold" grpId="1" nodeType="clickEffect">
                                  <p:stCondLst>
                                    <p:cond delay="0"/>
                                  </p:stCondLst>
                                  <p:childTnLst>
                                    <p:animEffect transition="out" filter="fade">
                                      <p:cBhvr>
                                        <p:cTn id="806" dur="2000"/>
                                        <p:tgtEl>
                                          <p:spTgt spid="143"/>
                                        </p:tgtEl>
                                      </p:cBhvr>
                                    </p:animEffect>
                                    <p:set>
                                      <p:cBhvr>
                                        <p:cTn id="807" dur="1" fill="hold">
                                          <p:stCondLst>
                                            <p:cond delay="1999"/>
                                          </p:stCondLst>
                                        </p:cTn>
                                        <p:tgtEl>
                                          <p:spTgt spid="143"/>
                                        </p:tgtEl>
                                        <p:attrNameLst>
                                          <p:attrName>style.visibility</p:attrName>
                                        </p:attrNameLst>
                                      </p:cBhvr>
                                      <p:to>
                                        <p:strVal val="hidden"/>
                                      </p:to>
                                    </p:set>
                                  </p:childTnLst>
                                </p:cTn>
                              </p:par>
                            </p:childTnLst>
                          </p:cTn>
                        </p:par>
                      </p:childTnLst>
                    </p:cTn>
                  </p:par>
                  <p:par>
                    <p:cTn id="808" fill="hold">
                      <p:stCondLst>
                        <p:cond delay="indefinite"/>
                      </p:stCondLst>
                      <p:childTnLst>
                        <p:par>
                          <p:cTn id="809" fill="hold">
                            <p:stCondLst>
                              <p:cond delay="0"/>
                            </p:stCondLst>
                            <p:childTnLst>
                              <p:par>
                                <p:cTn id="810" presetID="10" presetClass="exit" presetSubtype="0" fill="hold" grpId="2" nodeType="clickEffect">
                                  <p:stCondLst>
                                    <p:cond delay="0"/>
                                  </p:stCondLst>
                                  <p:childTnLst>
                                    <p:animEffect transition="out" filter="fade">
                                      <p:cBhvr>
                                        <p:cTn id="811" dur="2000"/>
                                        <p:tgtEl>
                                          <p:spTgt spid="143"/>
                                        </p:tgtEl>
                                      </p:cBhvr>
                                    </p:animEffect>
                                    <p:set>
                                      <p:cBhvr>
                                        <p:cTn id="812" dur="1" fill="hold">
                                          <p:stCondLst>
                                            <p:cond delay="1999"/>
                                          </p:stCondLst>
                                        </p:cTn>
                                        <p:tgtEl>
                                          <p:spTgt spid="143"/>
                                        </p:tgtEl>
                                        <p:attrNameLst>
                                          <p:attrName>style.visibility</p:attrName>
                                        </p:attrNameLst>
                                      </p:cBhvr>
                                      <p:to>
                                        <p:strVal val="hidden"/>
                                      </p:to>
                                    </p:set>
                                  </p:childTnLst>
                                </p:cTn>
                              </p:par>
                            </p:childTnLst>
                          </p:cTn>
                        </p:par>
                      </p:childTnLst>
                    </p:cTn>
                  </p:par>
                </p:childTnLst>
              </p:cTn>
              <p:nextCondLst>
                <p:cond evt="onClick" delay="0">
                  <p:tgtEl>
                    <p:spTgt spid="143"/>
                  </p:tgtEl>
                </p:cond>
              </p:nextCondLst>
            </p:seq>
            <p:seq concurrent="1" nextAc="seek">
              <p:cTn id="813" restart="whenNotActive" fill="hold" evtFilter="cancelBubble" nodeType="interactiveSeq">
                <p:stCondLst>
                  <p:cond evt="onClick" delay="0">
                    <p:tgtEl>
                      <p:spTgt spid="144"/>
                    </p:tgtEl>
                  </p:cond>
                </p:stCondLst>
                <p:endSync evt="end" delay="0">
                  <p:rtn val="all"/>
                </p:endSync>
                <p:childTnLst>
                  <p:par>
                    <p:cTn id="814" fill="hold">
                      <p:stCondLst>
                        <p:cond delay="0"/>
                      </p:stCondLst>
                      <p:childTnLst>
                        <p:par>
                          <p:cTn id="815" fill="hold">
                            <p:stCondLst>
                              <p:cond delay="0"/>
                            </p:stCondLst>
                            <p:childTnLst>
                              <p:par>
                                <p:cTn id="816" presetID="10" presetClass="exit" presetSubtype="0" fill="hold" grpId="0" nodeType="clickEffect">
                                  <p:stCondLst>
                                    <p:cond delay="0"/>
                                  </p:stCondLst>
                                  <p:childTnLst>
                                    <p:animEffect transition="out" filter="fade">
                                      <p:cBhvr>
                                        <p:cTn id="817" dur="2000"/>
                                        <p:tgtEl>
                                          <p:spTgt spid="144"/>
                                        </p:tgtEl>
                                      </p:cBhvr>
                                    </p:animEffect>
                                    <p:set>
                                      <p:cBhvr>
                                        <p:cTn id="818" dur="1" fill="hold">
                                          <p:stCondLst>
                                            <p:cond delay="1999"/>
                                          </p:stCondLst>
                                        </p:cTn>
                                        <p:tgtEl>
                                          <p:spTgt spid="144"/>
                                        </p:tgtEl>
                                        <p:attrNameLst>
                                          <p:attrName>style.visibility</p:attrName>
                                        </p:attrNameLst>
                                      </p:cBhvr>
                                      <p:to>
                                        <p:strVal val="hidden"/>
                                      </p:to>
                                    </p:set>
                                  </p:childTnLst>
                                </p:cTn>
                              </p:par>
                            </p:childTnLst>
                          </p:cTn>
                        </p:par>
                      </p:childTnLst>
                    </p:cTn>
                  </p:par>
                  <p:par>
                    <p:cTn id="819" fill="hold">
                      <p:stCondLst>
                        <p:cond delay="indefinite"/>
                      </p:stCondLst>
                      <p:childTnLst>
                        <p:par>
                          <p:cTn id="820" fill="hold">
                            <p:stCondLst>
                              <p:cond delay="0"/>
                            </p:stCondLst>
                            <p:childTnLst>
                              <p:par>
                                <p:cTn id="821" presetID="10" presetClass="exit" presetSubtype="0" fill="hold" grpId="1" nodeType="clickEffect">
                                  <p:stCondLst>
                                    <p:cond delay="0"/>
                                  </p:stCondLst>
                                  <p:childTnLst>
                                    <p:animEffect transition="out" filter="fade">
                                      <p:cBhvr>
                                        <p:cTn id="822" dur="2000"/>
                                        <p:tgtEl>
                                          <p:spTgt spid="144"/>
                                        </p:tgtEl>
                                      </p:cBhvr>
                                    </p:animEffect>
                                    <p:set>
                                      <p:cBhvr>
                                        <p:cTn id="823" dur="1" fill="hold">
                                          <p:stCondLst>
                                            <p:cond delay="1999"/>
                                          </p:stCondLst>
                                        </p:cTn>
                                        <p:tgtEl>
                                          <p:spTgt spid="144"/>
                                        </p:tgtEl>
                                        <p:attrNameLst>
                                          <p:attrName>style.visibility</p:attrName>
                                        </p:attrNameLst>
                                      </p:cBhvr>
                                      <p:to>
                                        <p:strVal val="hidden"/>
                                      </p:to>
                                    </p:set>
                                  </p:childTnLst>
                                </p:cTn>
                              </p:par>
                            </p:childTnLst>
                          </p:cTn>
                        </p:par>
                      </p:childTnLst>
                    </p:cTn>
                  </p:par>
                  <p:par>
                    <p:cTn id="824" fill="hold">
                      <p:stCondLst>
                        <p:cond delay="indefinite"/>
                      </p:stCondLst>
                      <p:childTnLst>
                        <p:par>
                          <p:cTn id="825" fill="hold">
                            <p:stCondLst>
                              <p:cond delay="0"/>
                            </p:stCondLst>
                            <p:childTnLst>
                              <p:par>
                                <p:cTn id="826" presetID="10" presetClass="exit" presetSubtype="0" fill="hold" grpId="2" nodeType="clickEffect">
                                  <p:stCondLst>
                                    <p:cond delay="0"/>
                                  </p:stCondLst>
                                  <p:childTnLst>
                                    <p:animEffect transition="out" filter="fade">
                                      <p:cBhvr>
                                        <p:cTn id="827" dur="2000"/>
                                        <p:tgtEl>
                                          <p:spTgt spid="144"/>
                                        </p:tgtEl>
                                      </p:cBhvr>
                                    </p:animEffect>
                                    <p:set>
                                      <p:cBhvr>
                                        <p:cTn id="828" dur="1" fill="hold">
                                          <p:stCondLst>
                                            <p:cond delay="1999"/>
                                          </p:stCondLst>
                                        </p:cTn>
                                        <p:tgtEl>
                                          <p:spTgt spid="144"/>
                                        </p:tgtEl>
                                        <p:attrNameLst>
                                          <p:attrName>style.visibility</p:attrName>
                                        </p:attrNameLst>
                                      </p:cBhvr>
                                      <p:to>
                                        <p:strVal val="hidden"/>
                                      </p:to>
                                    </p:set>
                                  </p:childTnLst>
                                </p:cTn>
                              </p:par>
                            </p:childTnLst>
                          </p:cTn>
                        </p:par>
                      </p:childTnLst>
                    </p:cTn>
                  </p:par>
                </p:childTnLst>
              </p:cTn>
              <p:nextCondLst>
                <p:cond evt="onClick" delay="0">
                  <p:tgtEl>
                    <p:spTgt spid="144"/>
                  </p:tgtEl>
                </p:cond>
              </p:nextCondLst>
            </p:seq>
            <p:seq concurrent="1" nextAc="seek">
              <p:cTn id="829" restart="whenNotActive" fill="hold" evtFilter="cancelBubble" nodeType="interactiveSeq">
                <p:stCondLst>
                  <p:cond evt="onClick" delay="0">
                    <p:tgtEl>
                      <p:spTgt spid="145"/>
                    </p:tgtEl>
                  </p:cond>
                </p:stCondLst>
                <p:endSync evt="end" delay="0">
                  <p:rtn val="all"/>
                </p:endSync>
                <p:childTnLst>
                  <p:par>
                    <p:cTn id="830" fill="hold">
                      <p:stCondLst>
                        <p:cond delay="0"/>
                      </p:stCondLst>
                      <p:childTnLst>
                        <p:par>
                          <p:cTn id="831" fill="hold">
                            <p:stCondLst>
                              <p:cond delay="0"/>
                            </p:stCondLst>
                            <p:childTnLst>
                              <p:par>
                                <p:cTn id="832" presetID="10" presetClass="exit" presetSubtype="0" fill="hold" grpId="0" nodeType="clickEffect">
                                  <p:stCondLst>
                                    <p:cond delay="0"/>
                                  </p:stCondLst>
                                  <p:childTnLst>
                                    <p:animEffect transition="out" filter="fade">
                                      <p:cBhvr>
                                        <p:cTn id="833" dur="2000"/>
                                        <p:tgtEl>
                                          <p:spTgt spid="145"/>
                                        </p:tgtEl>
                                      </p:cBhvr>
                                    </p:animEffect>
                                    <p:set>
                                      <p:cBhvr>
                                        <p:cTn id="834" dur="1" fill="hold">
                                          <p:stCondLst>
                                            <p:cond delay="1999"/>
                                          </p:stCondLst>
                                        </p:cTn>
                                        <p:tgtEl>
                                          <p:spTgt spid="145"/>
                                        </p:tgtEl>
                                        <p:attrNameLst>
                                          <p:attrName>style.visibility</p:attrName>
                                        </p:attrNameLst>
                                      </p:cBhvr>
                                      <p:to>
                                        <p:strVal val="hidden"/>
                                      </p:to>
                                    </p:set>
                                  </p:childTnLst>
                                </p:cTn>
                              </p:par>
                            </p:childTnLst>
                          </p:cTn>
                        </p:par>
                      </p:childTnLst>
                    </p:cTn>
                  </p:par>
                  <p:par>
                    <p:cTn id="835" fill="hold">
                      <p:stCondLst>
                        <p:cond delay="indefinite"/>
                      </p:stCondLst>
                      <p:childTnLst>
                        <p:par>
                          <p:cTn id="836" fill="hold">
                            <p:stCondLst>
                              <p:cond delay="0"/>
                            </p:stCondLst>
                            <p:childTnLst>
                              <p:par>
                                <p:cTn id="837" presetID="10" presetClass="exit" presetSubtype="0" fill="hold" grpId="1" nodeType="clickEffect">
                                  <p:stCondLst>
                                    <p:cond delay="0"/>
                                  </p:stCondLst>
                                  <p:childTnLst>
                                    <p:animEffect transition="out" filter="fade">
                                      <p:cBhvr>
                                        <p:cTn id="838" dur="2000"/>
                                        <p:tgtEl>
                                          <p:spTgt spid="145"/>
                                        </p:tgtEl>
                                      </p:cBhvr>
                                    </p:animEffect>
                                    <p:set>
                                      <p:cBhvr>
                                        <p:cTn id="839" dur="1" fill="hold">
                                          <p:stCondLst>
                                            <p:cond delay="1999"/>
                                          </p:stCondLst>
                                        </p:cTn>
                                        <p:tgtEl>
                                          <p:spTgt spid="145"/>
                                        </p:tgtEl>
                                        <p:attrNameLst>
                                          <p:attrName>style.visibility</p:attrName>
                                        </p:attrNameLst>
                                      </p:cBhvr>
                                      <p:to>
                                        <p:strVal val="hidden"/>
                                      </p:to>
                                    </p:set>
                                  </p:childTnLst>
                                </p:cTn>
                              </p:par>
                            </p:childTnLst>
                          </p:cTn>
                        </p:par>
                      </p:childTnLst>
                    </p:cTn>
                  </p:par>
                  <p:par>
                    <p:cTn id="840" fill="hold">
                      <p:stCondLst>
                        <p:cond delay="indefinite"/>
                      </p:stCondLst>
                      <p:childTnLst>
                        <p:par>
                          <p:cTn id="841" fill="hold">
                            <p:stCondLst>
                              <p:cond delay="0"/>
                            </p:stCondLst>
                            <p:childTnLst>
                              <p:par>
                                <p:cTn id="842" presetID="10" presetClass="exit" presetSubtype="0" fill="hold" grpId="2" nodeType="clickEffect">
                                  <p:stCondLst>
                                    <p:cond delay="0"/>
                                  </p:stCondLst>
                                  <p:childTnLst>
                                    <p:animEffect transition="out" filter="fade">
                                      <p:cBhvr>
                                        <p:cTn id="843" dur="2000"/>
                                        <p:tgtEl>
                                          <p:spTgt spid="145"/>
                                        </p:tgtEl>
                                      </p:cBhvr>
                                    </p:animEffect>
                                    <p:set>
                                      <p:cBhvr>
                                        <p:cTn id="844" dur="1" fill="hold">
                                          <p:stCondLst>
                                            <p:cond delay="1999"/>
                                          </p:stCondLst>
                                        </p:cTn>
                                        <p:tgtEl>
                                          <p:spTgt spid="145"/>
                                        </p:tgtEl>
                                        <p:attrNameLst>
                                          <p:attrName>style.visibility</p:attrName>
                                        </p:attrNameLst>
                                      </p:cBhvr>
                                      <p:to>
                                        <p:strVal val="hidden"/>
                                      </p:to>
                                    </p:set>
                                  </p:childTnLst>
                                </p:cTn>
                              </p:par>
                            </p:childTnLst>
                          </p:cTn>
                        </p:par>
                      </p:childTnLst>
                    </p:cTn>
                  </p:par>
                </p:childTnLst>
              </p:cTn>
              <p:nextCondLst>
                <p:cond evt="onClick" delay="0">
                  <p:tgtEl>
                    <p:spTgt spid="145"/>
                  </p:tgtEl>
                </p:cond>
              </p:nextCondLst>
            </p:seq>
            <p:seq concurrent="1" nextAc="seek">
              <p:cTn id="845" restart="whenNotActive" fill="hold" evtFilter="cancelBubble" nodeType="interactiveSeq">
                <p:stCondLst>
                  <p:cond evt="onClick" delay="0">
                    <p:tgtEl>
                      <p:spTgt spid="146"/>
                    </p:tgtEl>
                  </p:cond>
                </p:stCondLst>
                <p:endSync evt="end" delay="0">
                  <p:rtn val="all"/>
                </p:endSync>
                <p:childTnLst>
                  <p:par>
                    <p:cTn id="846" fill="hold">
                      <p:stCondLst>
                        <p:cond delay="0"/>
                      </p:stCondLst>
                      <p:childTnLst>
                        <p:par>
                          <p:cTn id="847" fill="hold">
                            <p:stCondLst>
                              <p:cond delay="0"/>
                            </p:stCondLst>
                            <p:childTnLst>
                              <p:par>
                                <p:cTn id="848" presetID="10" presetClass="exit" presetSubtype="0" fill="hold" grpId="0" nodeType="clickEffect">
                                  <p:stCondLst>
                                    <p:cond delay="0"/>
                                  </p:stCondLst>
                                  <p:childTnLst>
                                    <p:animEffect transition="out" filter="fade">
                                      <p:cBhvr>
                                        <p:cTn id="849" dur="2000"/>
                                        <p:tgtEl>
                                          <p:spTgt spid="146"/>
                                        </p:tgtEl>
                                      </p:cBhvr>
                                    </p:animEffect>
                                    <p:set>
                                      <p:cBhvr>
                                        <p:cTn id="850" dur="1" fill="hold">
                                          <p:stCondLst>
                                            <p:cond delay="1999"/>
                                          </p:stCondLst>
                                        </p:cTn>
                                        <p:tgtEl>
                                          <p:spTgt spid="146"/>
                                        </p:tgtEl>
                                        <p:attrNameLst>
                                          <p:attrName>style.visibility</p:attrName>
                                        </p:attrNameLst>
                                      </p:cBhvr>
                                      <p:to>
                                        <p:strVal val="hidden"/>
                                      </p:to>
                                    </p:set>
                                  </p:childTnLst>
                                </p:cTn>
                              </p:par>
                            </p:childTnLst>
                          </p:cTn>
                        </p:par>
                      </p:childTnLst>
                    </p:cTn>
                  </p:par>
                  <p:par>
                    <p:cTn id="851" fill="hold">
                      <p:stCondLst>
                        <p:cond delay="indefinite"/>
                      </p:stCondLst>
                      <p:childTnLst>
                        <p:par>
                          <p:cTn id="852" fill="hold">
                            <p:stCondLst>
                              <p:cond delay="0"/>
                            </p:stCondLst>
                            <p:childTnLst>
                              <p:par>
                                <p:cTn id="853" presetID="10" presetClass="exit" presetSubtype="0" fill="hold" grpId="1" nodeType="clickEffect">
                                  <p:stCondLst>
                                    <p:cond delay="0"/>
                                  </p:stCondLst>
                                  <p:childTnLst>
                                    <p:animEffect transition="out" filter="fade">
                                      <p:cBhvr>
                                        <p:cTn id="854" dur="2000"/>
                                        <p:tgtEl>
                                          <p:spTgt spid="146"/>
                                        </p:tgtEl>
                                      </p:cBhvr>
                                    </p:animEffect>
                                    <p:set>
                                      <p:cBhvr>
                                        <p:cTn id="855" dur="1" fill="hold">
                                          <p:stCondLst>
                                            <p:cond delay="1999"/>
                                          </p:stCondLst>
                                        </p:cTn>
                                        <p:tgtEl>
                                          <p:spTgt spid="146"/>
                                        </p:tgtEl>
                                        <p:attrNameLst>
                                          <p:attrName>style.visibility</p:attrName>
                                        </p:attrNameLst>
                                      </p:cBhvr>
                                      <p:to>
                                        <p:strVal val="hidden"/>
                                      </p:to>
                                    </p:set>
                                  </p:childTnLst>
                                </p:cTn>
                              </p:par>
                            </p:childTnLst>
                          </p:cTn>
                        </p:par>
                      </p:childTnLst>
                    </p:cTn>
                  </p:par>
                  <p:par>
                    <p:cTn id="856" fill="hold">
                      <p:stCondLst>
                        <p:cond delay="indefinite"/>
                      </p:stCondLst>
                      <p:childTnLst>
                        <p:par>
                          <p:cTn id="857" fill="hold">
                            <p:stCondLst>
                              <p:cond delay="0"/>
                            </p:stCondLst>
                            <p:childTnLst>
                              <p:par>
                                <p:cTn id="858" presetID="10" presetClass="exit" presetSubtype="0" fill="hold" grpId="2" nodeType="clickEffect">
                                  <p:stCondLst>
                                    <p:cond delay="0"/>
                                  </p:stCondLst>
                                  <p:childTnLst>
                                    <p:animEffect transition="out" filter="fade">
                                      <p:cBhvr>
                                        <p:cTn id="859" dur="2000"/>
                                        <p:tgtEl>
                                          <p:spTgt spid="146"/>
                                        </p:tgtEl>
                                      </p:cBhvr>
                                    </p:animEffect>
                                    <p:set>
                                      <p:cBhvr>
                                        <p:cTn id="860" dur="1" fill="hold">
                                          <p:stCondLst>
                                            <p:cond delay="1999"/>
                                          </p:stCondLst>
                                        </p:cTn>
                                        <p:tgtEl>
                                          <p:spTgt spid="146"/>
                                        </p:tgtEl>
                                        <p:attrNameLst>
                                          <p:attrName>style.visibility</p:attrName>
                                        </p:attrNameLst>
                                      </p:cBhvr>
                                      <p:to>
                                        <p:strVal val="hidden"/>
                                      </p:to>
                                    </p:set>
                                  </p:childTnLst>
                                </p:cTn>
                              </p:par>
                            </p:childTnLst>
                          </p:cTn>
                        </p:par>
                      </p:childTnLst>
                    </p:cTn>
                  </p:par>
                </p:childTnLst>
              </p:cTn>
              <p:nextCondLst>
                <p:cond evt="onClick" delay="0">
                  <p:tgtEl>
                    <p:spTgt spid="146"/>
                  </p:tgtEl>
                </p:cond>
              </p:nextCondLst>
            </p:seq>
            <p:seq concurrent="1" nextAc="seek">
              <p:cTn id="861" restart="whenNotActive" fill="hold" evtFilter="cancelBubble" nodeType="interactiveSeq">
                <p:stCondLst>
                  <p:cond evt="onClick" delay="0">
                    <p:tgtEl>
                      <p:spTgt spid="147"/>
                    </p:tgtEl>
                  </p:cond>
                </p:stCondLst>
                <p:endSync evt="end" delay="0">
                  <p:rtn val="all"/>
                </p:endSync>
                <p:childTnLst>
                  <p:par>
                    <p:cTn id="862" fill="hold">
                      <p:stCondLst>
                        <p:cond delay="0"/>
                      </p:stCondLst>
                      <p:childTnLst>
                        <p:par>
                          <p:cTn id="863" fill="hold">
                            <p:stCondLst>
                              <p:cond delay="0"/>
                            </p:stCondLst>
                            <p:childTnLst>
                              <p:par>
                                <p:cTn id="864" presetID="10" presetClass="exit" presetSubtype="0" fill="hold" grpId="0" nodeType="clickEffect">
                                  <p:stCondLst>
                                    <p:cond delay="0"/>
                                  </p:stCondLst>
                                  <p:childTnLst>
                                    <p:animEffect transition="out" filter="fade">
                                      <p:cBhvr>
                                        <p:cTn id="865" dur="2000"/>
                                        <p:tgtEl>
                                          <p:spTgt spid="147"/>
                                        </p:tgtEl>
                                      </p:cBhvr>
                                    </p:animEffect>
                                    <p:set>
                                      <p:cBhvr>
                                        <p:cTn id="866" dur="1" fill="hold">
                                          <p:stCondLst>
                                            <p:cond delay="1999"/>
                                          </p:stCondLst>
                                        </p:cTn>
                                        <p:tgtEl>
                                          <p:spTgt spid="147"/>
                                        </p:tgtEl>
                                        <p:attrNameLst>
                                          <p:attrName>style.visibility</p:attrName>
                                        </p:attrNameLst>
                                      </p:cBhvr>
                                      <p:to>
                                        <p:strVal val="hidden"/>
                                      </p:to>
                                    </p:set>
                                  </p:childTnLst>
                                </p:cTn>
                              </p:par>
                            </p:childTnLst>
                          </p:cTn>
                        </p:par>
                      </p:childTnLst>
                    </p:cTn>
                  </p:par>
                  <p:par>
                    <p:cTn id="867" fill="hold">
                      <p:stCondLst>
                        <p:cond delay="indefinite"/>
                      </p:stCondLst>
                      <p:childTnLst>
                        <p:par>
                          <p:cTn id="868" fill="hold">
                            <p:stCondLst>
                              <p:cond delay="0"/>
                            </p:stCondLst>
                            <p:childTnLst>
                              <p:par>
                                <p:cTn id="869" presetID="10" presetClass="exit" presetSubtype="0" fill="hold" grpId="1" nodeType="clickEffect">
                                  <p:stCondLst>
                                    <p:cond delay="0"/>
                                  </p:stCondLst>
                                  <p:childTnLst>
                                    <p:animEffect transition="out" filter="fade">
                                      <p:cBhvr>
                                        <p:cTn id="870" dur="2000"/>
                                        <p:tgtEl>
                                          <p:spTgt spid="147"/>
                                        </p:tgtEl>
                                      </p:cBhvr>
                                    </p:animEffect>
                                    <p:set>
                                      <p:cBhvr>
                                        <p:cTn id="871" dur="1" fill="hold">
                                          <p:stCondLst>
                                            <p:cond delay="1999"/>
                                          </p:stCondLst>
                                        </p:cTn>
                                        <p:tgtEl>
                                          <p:spTgt spid="147"/>
                                        </p:tgtEl>
                                        <p:attrNameLst>
                                          <p:attrName>style.visibility</p:attrName>
                                        </p:attrNameLst>
                                      </p:cBhvr>
                                      <p:to>
                                        <p:strVal val="hidden"/>
                                      </p:to>
                                    </p:set>
                                  </p:childTnLst>
                                </p:cTn>
                              </p:par>
                            </p:childTnLst>
                          </p:cTn>
                        </p:par>
                      </p:childTnLst>
                    </p:cTn>
                  </p:par>
                  <p:par>
                    <p:cTn id="872" fill="hold">
                      <p:stCondLst>
                        <p:cond delay="indefinite"/>
                      </p:stCondLst>
                      <p:childTnLst>
                        <p:par>
                          <p:cTn id="873" fill="hold">
                            <p:stCondLst>
                              <p:cond delay="0"/>
                            </p:stCondLst>
                            <p:childTnLst>
                              <p:par>
                                <p:cTn id="874" presetID="10" presetClass="exit" presetSubtype="0" fill="hold" grpId="2" nodeType="clickEffect">
                                  <p:stCondLst>
                                    <p:cond delay="0"/>
                                  </p:stCondLst>
                                  <p:childTnLst>
                                    <p:animEffect transition="out" filter="fade">
                                      <p:cBhvr>
                                        <p:cTn id="875" dur="2000"/>
                                        <p:tgtEl>
                                          <p:spTgt spid="147"/>
                                        </p:tgtEl>
                                      </p:cBhvr>
                                    </p:animEffect>
                                    <p:set>
                                      <p:cBhvr>
                                        <p:cTn id="876" dur="1" fill="hold">
                                          <p:stCondLst>
                                            <p:cond delay="1999"/>
                                          </p:stCondLst>
                                        </p:cTn>
                                        <p:tgtEl>
                                          <p:spTgt spid="147"/>
                                        </p:tgtEl>
                                        <p:attrNameLst>
                                          <p:attrName>style.visibility</p:attrName>
                                        </p:attrNameLst>
                                      </p:cBhvr>
                                      <p:to>
                                        <p:strVal val="hidden"/>
                                      </p:to>
                                    </p:set>
                                  </p:childTnLst>
                                </p:cTn>
                              </p:par>
                            </p:childTnLst>
                          </p:cTn>
                        </p:par>
                      </p:childTnLst>
                    </p:cTn>
                  </p:par>
                </p:childTnLst>
              </p:cTn>
              <p:nextCondLst>
                <p:cond evt="onClick" delay="0">
                  <p:tgtEl>
                    <p:spTgt spid="147"/>
                  </p:tgtEl>
                </p:cond>
              </p:nextCondLst>
            </p:seq>
            <p:seq concurrent="1" nextAc="seek">
              <p:cTn id="877" restart="whenNotActive" fill="hold" evtFilter="cancelBubble" nodeType="interactiveSeq">
                <p:stCondLst>
                  <p:cond evt="onClick" delay="0">
                    <p:tgtEl>
                      <p:spTgt spid="148"/>
                    </p:tgtEl>
                  </p:cond>
                </p:stCondLst>
                <p:endSync evt="end" delay="0">
                  <p:rtn val="all"/>
                </p:endSync>
                <p:childTnLst>
                  <p:par>
                    <p:cTn id="878" fill="hold">
                      <p:stCondLst>
                        <p:cond delay="0"/>
                      </p:stCondLst>
                      <p:childTnLst>
                        <p:par>
                          <p:cTn id="879" fill="hold">
                            <p:stCondLst>
                              <p:cond delay="0"/>
                            </p:stCondLst>
                            <p:childTnLst>
                              <p:par>
                                <p:cTn id="880" presetID="10" presetClass="exit" presetSubtype="0" fill="hold" grpId="0" nodeType="clickEffect">
                                  <p:stCondLst>
                                    <p:cond delay="0"/>
                                  </p:stCondLst>
                                  <p:childTnLst>
                                    <p:animEffect transition="out" filter="fade">
                                      <p:cBhvr>
                                        <p:cTn id="881" dur="2000"/>
                                        <p:tgtEl>
                                          <p:spTgt spid="148"/>
                                        </p:tgtEl>
                                      </p:cBhvr>
                                    </p:animEffect>
                                    <p:set>
                                      <p:cBhvr>
                                        <p:cTn id="882" dur="1" fill="hold">
                                          <p:stCondLst>
                                            <p:cond delay="1999"/>
                                          </p:stCondLst>
                                        </p:cTn>
                                        <p:tgtEl>
                                          <p:spTgt spid="148"/>
                                        </p:tgtEl>
                                        <p:attrNameLst>
                                          <p:attrName>style.visibility</p:attrName>
                                        </p:attrNameLst>
                                      </p:cBhvr>
                                      <p:to>
                                        <p:strVal val="hidden"/>
                                      </p:to>
                                    </p:set>
                                  </p:childTnLst>
                                </p:cTn>
                              </p:par>
                            </p:childTnLst>
                          </p:cTn>
                        </p:par>
                      </p:childTnLst>
                    </p:cTn>
                  </p:par>
                  <p:par>
                    <p:cTn id="883" fill="hold">
                      <p:stCondLst>
                        <p:cond delay="indefinite"/>
                      </p:stCondLst>
                      <p:childTnLst>
                        <p:par>
                          <p:cTn id="884" fill="hold">
                            <p:stCondLst>
                              <p:cond delay="0"/>
                            </p:stCondLst>
                            <p:childTnLst>
                              <p:par>
                                <p:cTn id="885" presetID="10" presetClass="exit" presetSubtype="0" fill="hold" grpId="1" nodeType="clickEffect">
                                  <p:stCondLst>
                                    <p:cond delay="0"/>
                                  </p:stCondLst>
                                  <p:childTnLst>
                                    <p:animEffect transition="out" filter="fade">
                                      <p:cBhvr>
                                        <p:cTn id="886" dur="2000"/>
                                        <p:tgtEl>
                                          <p:spTgt spid="148"/>
                                        </p:tgtEl>
                                      </p:cBhvr>
                                    </p:animEffect>
                                    <p:set>
                                      <p:cBhvr>
                                        <p:cTn id="887" dur="1" fill="hold">
                                          <p:stCondLst>
                                            <p:cond delay="1999"/>
                                          </p:stCondLst>
                                        </p:cTn>
                                        <p:tgtEl>
                                          <p:spTgt spid="148"/>
                                        </p:tgtEl>
                                        <p:attrNameLst>
                                          <p:attrName>style.visibility</p:attrName>
                                        </p:attrNameLst>
                                      </p:cBhvr>
                                      <p:to>
                                        <p:strVal val="hidden"/>
                                      </p:to>
                                    </p:set>
                                  </p:childTnLst>
                                </p:cTn>
                              </p:par>
                            </p:childTnLst>
                          </p:cTn>
                        </p:par>
                      </p:childTnLst>
                    </p:cTn>
                  </p:par>
                  <p:par>
                    <p:cTn id="888" fill="hold">
                      <p:stCondLst>
                        <p:cond delay="indefinite"/>
                      </p:stCondLst>
                      <p:childTnLst>
                        <p:par>
                          <p:cTn id="889" fill="hold">
                            <p:stCondLst>
                              <p:cond delay="0"/>
                            </p:stCondLst>
                            <p:childTnLst>
                              <p:par>
                                <p:cTn id="890" presetID="10" presetClass="exit" presetSubtype="0" fill="hold" grpId="2" nodeType="clickEffect">
                                  <p:stCondLst>
                                    <p:cond delay="0"/>
                                  </p:stCondLst>
                                  <p:childTnLst>
                                    <p:animEffect transition="out" filter="fade">
                                      <p:cBhvr>
                                        <p:cTn id="891" dur="2000"/>
                                        <p:tgtEl>
                                          <p:spTgt spid="148"/>
                                        </p:tgtEl>
                                      </p:cBhvr>
                                    </p:animEffect>
                                    <p:set>
                                      <p:cBhvr>
                                        <p:cTn id="892" dur="1" fill="hold">
                                          <p:stCondLst>
                                            <p:cond delay="1999"/>
                                          </p:stCondLst>
                                        </p:cTn>
                                        <p:tgtEl>
                                          <p:spTgt spid="148"/>
                                        </p:tgtEl>
                                        <p:attrNameLst>
                                          <p:attrName>style.visibility</p:attrName>
                                        </p:attrNameLst>
                                      </p:cBhvr>
                                      <p:to>
                                        <p:strVal val="hidden"/>
                                      </p:to>
                                    </p:set>
                                  </p:childTnLst>
                                </p:cTn>
                              </p:par>
                            </p:childTnLst>
                          </p:cTn>
                        </p:par>
                      </p:childTnLst>
                    </p:cTn>
                  </p:par>
                </p:childTnLst>
              </p:cTn>
              <p:nextCondLst>
                <p:cond evt="onClick" delay="0">
                  <p:tgtEl>
                    <p:spTgt spid="148"/>
                  </p:tgtEl>
                </p:cond>
              </p:nextCondLst>
            </p:seq>
            <p:seq concurrent="1" nextAc="seek">
              <p:cTn id="893" restart="whenNotActive" fill="hold" evtFilter="cancelBubble" nodeType="interactiveSeq">
                <p:stCondLst>
                  <p:cond evt="onClick" delay="0">
                    <p:tgtEl>
                      <p:spTgt spid="44"/>
                    </p:tgtEl>
                  </p:cond>
                </p:stCondLst>
                <p:endSync evt="end" delay="0">
                  <p:rtn val="all"/>
                </p:endSync>
                <p:childTnLst>
                  <p:par>
                    <p:cTn id="894" fill="hold">
                      <p:stCondLst>
                        <p:cond delay="0"/>
                      </p:stCondLst>
                      <p:childTnLst>
                        <p:par>
                          <p:cTn id="895" fill="hold">
                            <p:stCondLst>
                              <p:cond delay="0"/>
                            </p:stCondLst>
                            <p:childTnLst>
                              <p:par>
                                <p:cTn id="896" presetID="10" presetClass="exit" presetSubtype="0" fill="hold" grpId="0" nodeType="clickEffect">
                                  <p:stCondLst>
                                    <p:cond delay="0"/>
                                  </p:stCondLst>
                                  <p:childTnLst>
                                    <p:animEffect transition="out" filter="fade">
                                      <p:cBhvr>
                                        <p:cTn id="897" dur="2000"/>
                                        <p:tgtEl>
                                          <p:spTgt spid="44"/>
                                        </p:tgtEl>
                                      </p:cBhvr>
                                    </p:animEffect>
                                    <p:set>
                                      <p:cBhvr>
                                        <p:cTn id="898" dur="1" fill="hold">
                                          <p:stCondLst>
                                            <p:cond delay="1999"/>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seq concurrent="1" nextAc="seek">
              <p:cTn id="899" restart="whenNotActive" fill="hold" evtFilter="cancelBubble" nodeType="interactiveSeq">
                <p:stCondLst>
                  <p:cond evt="onClick" delay="0">
                    <p:tgtEl>
                      <p:spTgt spid="45"/>
                    </p:tgtEl>
                  </p:cond>
                </p:stCondLst>
                <p:endSync evt="end" delay="0">
                  <p:rtn val="all"/>
                </p:endSync>
                <p:childTnLst>
                  <p:par>
                    <p:cTn id="900" fill="hold">
                      <p:stCondLst>
                        <p:cond delay="0"/>
                      </p:stCondLst>
                      <p:childTnLst>
                        <p:par>
                          <p:cTn id="901" fill="hold">
                            <p:stCondLst>
                              <p:cond delay="0"/>
                            </p:stCondLst>
                            <p:childTnLst>
                              <p:par>
                                <p:cTn id="902" presetID="10" presetClass="exit" presetSubtype="0" fill="hold" grpId="0" nodeType="clickEffect">
                                  <p:stCondLst>
                                    <p:cond delay="0"/>
                                  </p:stCondLst>
                                  <p:childTnLst>
                                    <p:animEffect transition="out" filter="fade">
                                      <p:cBhvr>
                                        <p:cTn id="903" dur="2000"/>
                                        <p:tgtEl>
                                          <p:spTgt spid="45"/>
                                        </p:tgtEl>
                                      </p:cBhvr>
                                    </p:animEffect>
                                    <p:set>
                                      <p:cBhvr>
                                        <p:cTn id="904" dur="1" fill="hold">
                                          <p:stCondLst>
                                            <p:cond delay="1999"/>
                                          </p:stCondLst>
                                        </p:cTn>
                                        <p:tgtEl>
                                          <p:spTgt spid="45"/>
                                        </p:tgtEl>
                                        <p:attrNameLst>
                                          <p:attrName>style.visibility</p:attrName>
                                        </p:attrNameLst>
                                      </p:cBhvr>
                                      <p:to>
                                        <p:strVal val="hidden"/>
                                      </p:to>
                                    </p:set>
                                  </p:childTnLst>
                                </p:cTn>
                              </p:par>
                            </p:childTnLst>
                          </p:cTn>
                        </p:par>
                      </p:childTnLst>
                    </p:cTn>
                  </p:par>
                </p:childTnLst>
              </p:cTn>
              <p:nextCondLst>
                <p:cond evt="onClick" delay="0">
                  <p:tgtEl>
                    <p:spTgt spid="45"/>
                  </p:tgtEl>
                </p:cond>
              </p:nextCondLst>
            </p:seq>
            <p:seq concurrent="1" nextAc="seek">
              <p:cTn id="905" restart="whenNotActive" fill="hold" evtFilter="cancelBubble" nodeType="interactiveSeq">
                <p:stCondLst>
                  <p:cond evt="onClick" delay="0">
                    <p:tgtEl>
                      <p:spTgt spid="46"/>
                    </p:tgtEl>
                  </p:cond>
                </p:stCondLst>
                <p:endSync evt="end" delay="0">
                  <p:rtn val="all"/>
                </p:endSync>
                <p:childTnLst>
                  <p:par>
                    <p:cTn id="906" fill="hold">
                      <p:stCondLst>
                        <p:cond delay="0"/>
                      </p:stCondLst>
                      <p:childTnLst>
                        <p:par>
                          <p:cTn id="907" fill="hold">
                            <p:stCondLst>
                              <p:cond delay="0"/>
                            </p:stCondLst>
                            <p:childTnLst>
                              <p:par>
                                <p:cTn id="908" presetID="10" presetClass="exit" presetSubtype="0" fill="hold" grpId="0" nodeType="clickEffect">
                                  <p:stCondLst>
                                    <p:cond delay="0"/>
                                  </p:stCondLst>
                                  <p:childTnLst>
                                    <p:animEffect transition="out" filter="fade">
                                      <p:cBhvr>
                                        <p:cTn id="909" dur="2000"/>
                                        <p:tgtEl>
                                          <p:spTgt spid="46"/>
                                        </p:tgtEl>
                                      </p:cBhvr>
                                    </p:animEffect>
                                    <p:set>
                                      <p:cBhvr>
                                        <p:cTn id="910" dur="1" fill="hold">
                                          <p:stCondLst>
                                            <p:cond delay="19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911" restart="whenNotActive" fill="hold" evtFilter="cancelBubble" nodeType="interactiveSeq">
                <p:stCondLst>
                  <p:cond evt="onClick" delay="0">
                    <p:tgtEl>
                      <p:spTgt spid="47"/>
                    </p:tgtEl>
                  </p:cond>
                </p:stCondLst>
                <p:endSync evt="end" delay="0">
                  <p:rtn val="all"/>
                </p:endSync>
                <p:childTnLst>
                  <p:par>
                    <p:cTn id="912" fill="hold">
                      <p:stCondLst>
                        <p:cond delay="0"/>
                      </p:stCondLst>
                      <p:childTnLst>
                        <p:par>
                          <p:cTn id="913" fill="hold">
                            <p:stCondLst>
                              <p:cond delay="0"/>
                            </p:stCondLst>
                            <p:childTnLst>
                              <p:par>
                                <p:cTn id="914" presetID="10" presetClass="exit" presetSubtype="0" fill="hold" grpId="0" nodeType="clickEffect">
                                  <p:stCondLst>
                                    <p:cond delay="0"/>
                                  </p:stCondLst>
                                  <p:childTnLst>
                                    <p:animEffect transition="out" filter="fade">
                                      <p:cBhvr>
                                        <p:cTn id="915" dur="2000"/>
                                        <p:tgtEl>
                                          <p:spTgt spid="47"/>
                                        </p:tgtEl>
                                      </p:cBhvr>
                                    </p:animEffect>
                                    <p:set>
                                      <p:cBhvr>
                                        <p:cTn id="916" dur="1" fill="hold">
                                          <p:stCondLst>
                                            <p:cond delay="1999"/>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917" restart="whenNotActive" fill="hold" evtFilter="cancelBubble" nodeType="interactiveSeq">
                <p:stCondLst>
                  <p:cond evt="onClick" delay="0">
                    <p:tgtEl>
                      <p:spTgt spid="48"/>
                    </p:tgtEl>
                  </p:cond>
                </p:stCondLst>
                <p:endSync evt="end" delay="0">
                  <p:rtn val="all"/>
                </p:endSync>
                <p:childTnLst>
                  <p:par>
                    <p:cTn id="918" fill="hold">
                      <p:stCondLst>
                        <p:cond delay="0"/>
                      </p:stCondLst>
                      <p:childTnLst>
                        <p:par>
                          <p:cTn id="919" fill="hold">
                            <p:stCondLst>
                              <p:cond delay="0"/>
                            </p:stCondLst>
                            <p:childTnLst>
                              <p:par>
                                <p:cTn id="920" presetID="10" presetClass="exit" presetSubtype="0" fill="hold" grpId="0" nodeType="clickEffect">
                                  <p:stCondLst>
                                    <p:cond delay="0"/>
                                  </p:stCondLst>
                                  <p:childTnLst>
                                    <p:animEffect transition="out" filter="fade">
                                      <p:cBhvr>
                                        <p:cTn id="921" dur="2000"/>
                                        <p:tgtEl>
                                          <p:spTgt spid="48"/>
                                        </p:tgtEl>
                                      </p:cBhvr>
                                    </p:animEffect>
                                    <p:set>
                                      <p:cBhvr>
                                        <p:cTn id="922" dur="1" fill="hold">
                                          <p:stCondLst>
                                            <p:cond delay="19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923" restart="whenNotActive" fill="hold" evtFilter="cancelBubble" nodeType="interactiveSeq">
                <p:stCondLst>
                  <p:cond evt="onClick" delay="0">
                    <p:tgtEl>
                      <p:spTgt spid="49"/>
                    </p:tgtEl>
                  </p:cond>
                </p:stCondLst>
                <p:endSync evt="end" delay="0">
                  <p:rtn val="all"/>
                </p:endSync>
                <p:childTnLst>
                  <p:par>
                    <p:cTn id="924" fill="hold">
                      <p:stCondLst>
                        <p:cond delay="0"/>
                      </p:stCondLst>
                      <p:childTnLst>
                        <p:par>
                          <p:cTn id="925" fill="hold">
                            <p:stCondLst>
                              <p:cond delay="0"/>
                            </p:stCondLst>
                            <p:childTnLst>
                              <p:par>
                                <p:cTn id="926" presetID="10" presetClass="exit" presetSubtype="0" fill="hold" grpId="0" nodeType="clickEffect">
                                  <p:stCondLst>
                                    <p:cond delay="0"/>
                                  </p:stCondLst>
                                  <p:childTnLst>
                                    <p:animEffect transition="out" filter="fade">
                                      <p:cBhvr>
                                        <p:cTn id="927" dur="2000"/>
                                        <p:tgtEl>
                                          <p:spTgt spid="49"/>
                                        </p:tgtEl>
                                      </p:cBhvr>
                                    </p:animEffect>
                                    <p:set>
                                      <p:cBhvr>
                                        <p:cTn id="928" dur="1" fill="hold">
                                          <p:stCondLst>
                                            <p:cond delay="19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929" restart="whenNotActive" fill="hold" evtFilter="cancelBubble" nodeType="interactiveSeq">
                <p:stCondLst>
                  <p:cond evt="onClick" delay="0">
                    <p:tgtEl>
                      <p:spTgt spid="50"/>
                    </p:tgtEl>
                  </p:cond>
                </p:stCondLst>
                <p:endSync evt="end" delay="0">
                  <p:rtn val="all"/>
                </p:endSync>
                <p:childTnLst>
                  <p:par>
                    <p:cTn id="930" fill="hold">
                      <p:stCondLst>
                        <p:cond delay="0"/>
                      </p:stCondLst>
                      <p:childTnLst>
                        <p:par>
                          <p:cTn id="931" fill="hold">
                            <p:stCondLst>
                              <p:cond delay="0"/>
                            </p:stCondLst>
                            <p:childTnLst>
                              <p:par>
                                <p:cTn id="932" presetID="10" presetClass="exit" presetSubtype="0" fill="hold" grpId="0" nodeType="clickEffect">
                                  <p:stCondLst>
                                    <p:cond delay="0"/>
                                  </p:stCondLst>
                                  <p:childTnLst>
                                    <p:animEffect transition="out" filter="fade">
                                      <p:cBhvr>
                                        <p:cTn id="933" dur="2000"/>
                                        <p:tgtEl>
                                          <p:spTgt spid="50"/>
                                        </p:tgtEl>
                                      </p:cBhvr>
                                    </p:animEffect>
                                    <p:set>
                                      <p:cBhvr>
                                        <p:cTn id="934" dur="1" fill="hold">
                                          <p:stCondLst>
                                            <p:cond delay="1999"/>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935" restart="whenNotActive" fill="hold" evtFilter="cancelBubble" nodeType="interactiveSeq">
                <p:stCondLst>
                  <p:cond evt="onClick" delay="0">
                    <p:tgtEl>
                      <p:spTgt spid="51"/>
                    </p:tgtEl>
                  </p:cond>
                </p:stCondLst>
                <p:endSync evt="end" delay="0">
                  <p:rtn val="all"/>
                </p:endSync>
                <p:childTnLst>
                  <p:par>
                    <p:cTn id="936" fill="hold">
                      <p:stCondLst>
                        <p:cond delay="0"/>
                      </p:stCondLst>
                      <p:childTnLst>
                        <p:par>
                          <p:cTn id="937" fill="hold">
                            <p:stCondLst>
                              <p:cond delay="0"/>
                            </p:stCondLst>
                            <p:childTnLst>
                              <p:par>
                                <p:cTn id="938" presetID="10" presetClass="exit" presetSubtype="0" fill="hold" grpId="0" nodeType="clickEffect">
                                  <p:stCondLst>
                                    <p:cond delay="0"/>
                                  </p:stCondLst>
                                  <p:childTnLst>
                                    <p:animEffect transition="out" filter="fade">
                                      <p:cBhvr>
                                        <p:cTn id="939" dur="2000"/>
                                        <p:tgtEl>
                                          <p:spTgt spid="51"/>
                                        </p:tgtEl>
                                      </p:cBhvr>
                                    </p:animEffect>
                                    <p:set>
                                      <p:cBhvr>
                                        <p:cTn id="940" dur="1" fill="hold">
                                          <p:stCondLst>
                                            <p:cond delay="1999"/>
                                          </p:stCondLst>
                                        </p:cTn>
                                        <p:tgtEl>
                                          <p:spTgt spid="51"/>
                                        </p:tgtEl>
                                        <p:attrNameLst>
                                          <p:attrName>style.visibility</p:attrName>
                                        </p:attrNameLst>
                                      </p:cBhvr>
                                      <p:to>
                                        <p:strVal val="hidden"/>
                                      </p:to>
                                    </p:set>
                                  </p:childTnLst>
                                </p:cTn>
                              </p:par>
                            </p:childTnLst>
                          </p:cTn>
                        </p:par>
                      </p:childTnLst>
                    </p:cTn>
                  </p:par>
                </p:childTnLst>
              </p:cTn>
              <p:nextCondLst>
                <p:cond evt="onClick" delay="0">
                  <p:tgtEl>
                    <p:spTgt spid="51"/>
                  </p:tgtEl>
                </p:cond>
              </p:nextCondLst>
            </p:seq>
            <p:seq concurrent="1" nextAc="seek">
              <p:cTn id="941" restart="whenNotActive" fill="hold" evtFilter="cancelBubble" nodeType="interactiveSeq">
                <p:stCondLst>
                  <p:cond evt="onClick" delay="0">
                    <p:tgtEl>
                      <p:spTgt spid="5"/>
                    </p:tgtEl>
                  </p:cond>
                </p:stCondLst>
                <p:endSync evt="end" delay="0">
                  <p:rtn val="all"/>
                </p:endSync>
                <p:childTnLst>
                  <p:par>
                    <p:cTn id="942" fill="hold">
                      <p:stCondLst>
                        <p:cond delay="0"/>
                      </p:stCondLst>
                      <p:childTnLst>
                        <p:par>
                          <p:cTn id="943" fill="hold">
                            <p:stCondLst>
                              <p:cond delay="0"/>
                            </p:stCondLst>
                            <p:childTnLst>
                              <p:par>
                                <p:cTn id="944" presetID="10" presetClass="exit" presetSubtype="0" fill="hold" grpId="0" nodeType="clickEffect">
                                  <p:stCondLst>
                                    <p:cond delay="0"/>
                                  </p:stCondLst>
                                  <p:childTnLst>
                                    <p:animEffect transition="out" filter="fade">
                                      <p:cBhvr>
                                        <p:cTn id="945" dur="2000"/>
                                        <p:tgtEl>
                                          <p:spTgt spid="5"/>
                                        </p:tgtEl>
                                      </p:cBhvr>
                                    </p:animEffect>
                                    <p:set>
                                      <p:cBhvr>
                                        <p:cTn id="946"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947" restart="whenNotActive" fill="hold" evtFilter="cancelBubble" nodeType="interactiveSeq">
                <p:stCondLst>
                  <p:cond evt="onClick" delay="0">
                    <p:tgtEl>
                      <p:spTgt spid="6"/>
                    </p:tgtEl>
                  </p:cond>
                </p:stCondLst>
                <p:endSync evt="end" delay="0">
                  <p:rtn val="all"/>
                </p:endSync>
                <p:childTnLst>
                  <p:par>
                    <p:cTn id="948" fill="hold">
                      <p:stCondLst>
                        <p:cond delay="0"/>
                      </p:stCondLst>
                      <p:childTnLst>
                        <p:par>
                          <p:cTn id="949" fill="hold">
                            <p:stCondLst>
                              <p:cond delay="0"/>
                            </p:stCondLst>
                            <p:childTnLst>
                              <p:par>
                                <p:cTn id="950" presetID="10" presetClass="exit" presetSubtype="0" fill="hold" grpId="0" nodeType="clickEffect">
                                  <p:stCondLst>
                                    <p:cond delay="0"/>
                                  </p:stCondLst>
                                  <p:childTnLst>
                                    <p:animEffect transition="out" filter="fade">
                                      <p:cBhvr>
                                        <p:cTn id="951" dur="2000"/>
                                        <p:tgtEl>
                                          <p:spTgt spid="6"/>
                                        </p:tgtEl>
                                      </p:cBhvr>
                                    </p:animEffect>
                                    <p:set>
                                      <p:cBhvr>
                                        <p:cTn id="952"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953" restart="whenNotActive" fill="hold" evtFilter="cancelBubble" nodeType="interactiveSeq">
                <p:stCondLst>
                  <p:cond evt="onClick" delay="0">
                    <p:tgtEl>
                      <p:spTgt spid="10"/>
                    </p:tgtEl>
                  </p:cond>
                </p:stCondLst>
                <p:endSync evt="end" delay="0">
                  <p:rtn val="all"/>
                </p:endSync>
                <p:childTnLst>
                  <p:par>
                    <p:cTn id="954" fill="hold">
                      <p:stCondLst>
                        <p:cond delay="0"/>
                      </p:stCondLst>
                      <p:childTnLst>
                        <p:par>
                          <p:cTn id="955" fill="hold">
                            <p:stCondLst>
                              <p:cond delay="0"/>
                            </p:stCondLst>
                            <p:childTnLst>
                              <p:par>
                                <p:cTn id="956" presetID="10" presetClass="exit" presetSubtype="0" fill="hold" grpId="0" nodeType="clickEffect">
                                  <p:stCondLst>
                                    <p:cond delay="0"/>
                                  </p:stCondLst>
                                  <p:childTnLst>
                                    <p:animEffect transition="out" filter="fade">
                                      <p:cBhvr>
                                        <p:cTn id="957" dur="2000"/>
                                        <p:tgtEl>
                                          <p:spTgt spid="10"/>
                                        </p:tgtEl>
                                      </p:cBhvr>
                                    </p:animEffect>
                                    <p:set>
                                      <p:cBhvr>
                                        <p:cTn id="958" dur="1" fill="hold">
                                          <p:stCondLst>
                                            <p:cond delay="19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959" restart="whenNotActive" fill="hold" evtFilter="cancelBubble" nodeType="interactiveSeq">
                <p:stCondLst>
                  <p:cond evt="onClick" delay="0">
                    <p:tgtEl>
                      <p:spTgt spid="11"/>
                    </p:tgtEl>
                  </p:cond>
                </p:stCondLst>
                <p:endSync evt="end" delay="0">
                  <p:rtn val="all"/>
                </p:endSync>
                <p:childTnLst>
                  <p:par>
                    <p:cTn id="960" fill="hold">
                      <p:stCondLst>
                        <p:cond delay="0"/>
                      </p:stCondLst>
                      <p:childTnLst>
                        <p:par>
                          <p:cTn id="961" fill="hold">
                            <p:stCondLst>
                              <p:cond delay="0"/>
                            </p:stCondLst>
                            <p:childTnLst>
                              <p:par>
                                <p:cTn id="962" presetID="10" presetClass="exit" presetSubtype="0" fill="hold" grpId="0" nodeType="clickEffect">
                                  <p:stCondLst>
                                    <p:cond delay="0"/>
                                  </p:stCondLst>
                                  <p:childTnLst>
                                    <p:animEffect transition="out" filter="fade">
                                      <p:cBhvr>
                                        <p:cTn id="963" dur="2000"/>
                                        <p:tgtEl>
                                          <p:spTgt spid="11"/>
                                        </p:tgtEl>
                                      </p:cBhvr>
                                    </p:animEffect>
                                    <p:set>
                                      <p:cBhvr>
                                        <p:cTn id="964" dur="1" fill="hold">
                                          <p:stCondLst>
                                            <p:cond delay="1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965" restart="whenNotActive" fill="hold" evtFilter="cancelBubble" nodeType="interactiveSeq">
                <p:stCondLst>
                  <p:cond evt="onClick" delay="0">
                    <p:tgtEl>
                      <p:spTgt spid="12"/>
                    </p:tgtEl>
                  </p:cond>
                </p:stCondLst>
                <p:endSync evt="end" delay="0">
                  <p:rtn val="all"/>
                </p:endSync>
                <p:childTnLst>
                  <p:par>
                    <p:cTn id="966" fill="hold">
                      <p:stCondLst>
                        <p:cond delay="0"/>
                      </p:stCondLst>
                      <p:childTnLst>
                        <p:par>
                          <p:cTn id="967" fill="hold">
                            <p:stCondLst>
                              <p:cond delay="0"/>
                            </p:stCondLst>
                            <p:childTnLst>
                              <p:par>
                                <p:cTn id="968" presetID="10" presetClass="exit" presetSubtype="0" fill="hold" grpId="0" nodeType="clickEffect">
                                  <p:stCondLst>
                                    <p:cond delay="0"/>
                                  </p:stCondLst>
                                  <p:childTnLst>
                                    <p:animEffect transition="out" filter="fade">
                                      <p:cBhvr>
                                        <p:cTn id="969" dur="2000"/>
                                        <p:tgtEl>
                                          <p:spTgt spid="12"/>
                                        </p:tgtEl>
                                      </p:cBhvr>
                                    </p:animEffect>
                                    <p:set>
                                      <p:cBhvr>
                                        <p:cTn id="970" dur="1" fill="hold">
                                          <p:stCondLst>
                                            <p:cond delay="1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971" restart="whenNotActive" fill="hold" evtFilter="cancelBubble" nodeType="interactiveSeq">
                <p:stCondLst>
                  <p:cond evt="onClick" delay="0">
                    <p:tgtEl>
                      <p:spTgt spid="13"/>
                    </p:tgtEl>
                  </p:cond>
                </p:stCondLst>
                <p:endSync evt="end" delay="0">
                  <p:rtn val="all"/>
                </p:endSync>
                <p:childTnLst>
                  <p:par>
                    <p:cTn id="972" fill="hold">
                      <p:stCondLst>
                        <p:cond delay="0"/>
                      </p:stCondLst>
                      <p:childTnLst>
                        <p:par>
                          <p:cTn id="973" fill="hold">
                            <p:stCondLst>
                              <p:cond delay="0"/>
                            </p:stCondLst>
                            <p:childTnLst>
                              <p:par>
                                <p:cTn id="974" presetID="10" presetClass="exit" presetSubtype="0" fill="hold" grpId="0" nodeType="clickEffect">
                                  <p:stCondLst>
                                    <p:cond delay="0"/>
                                  </p:stCondLst>
                                  <p:childTnLst>
                                    <p:animEffect transition="out" filter="fade">
                                      <p:cBhvr>
                                        <p:cTn id="975" dur="2000"/>
                                        <p:tgtEl>
                                          <p:spTgt spid="13"/>
                                        </p:tgtEl>
                                      </p:cBhvr>
                                    </p:animEffect>
                                    <p:set>
                                      <p:cBhvr>
                                        <p:cTn id="976" dur="1" fill="hold">
                                          <p:stCondLst>
                                            <p:cond delay="1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977" restart="whenNotActive" fill="hold" evtFilter="cancelBubble" nodeType="interactiveSeq">
                <p:stCondLst>
                  <p:cond evt="onClick" delay="0">
                    <p:tgtEl>
                      <p:spTgt spid="4"/>
                    </p:tgtEl>
                  </p:cond>
                </p:stCondLst>
                <p:endSync evt="end" delay="0">
                  <p:rtn val="all"/>
                </p:endSync>
                <p:childTnLst>
                  <p:par>
                    <p:cTn id="978" fill="hold">
                      <p:stCondLst>
                        <p:cond delay="0"/>
                      </p:stCondLst>
                      <p:childTnLst>
                        <p:par>
                          <p:cTn id="979" fill="hold">
                            <p:stCondLst>
                              <p:cond delay="0"/>
                            </p:stCondLst>
                            <p:childTnLst>
                              <p:par>
                                <p:cTn id="980" presetID="10" presetClass="exit" presetSubtype="0" fill="hold" grpId="0" nodeType="clickEffect">
                                  <p:stCondLst>
                                    <p:cond delay="0"/>
                                  </p:stCondLst>
                                  <p:childTnLst>
                                    <p:animEffect transition="out" filter="fade">
                                      <p:cBhvr>
                                        <p:cTn id="981" dur="2000"/>
                                        <p:tgtEl>
                                          <p:spTgt spid="4"/>
                                        </p:tgtEl>
                                      </p:cBhvr>
                                    </p:animEffect>
                                    <p:set>
                                      <p:cBhvr>
                                        <p:cTn id="982" dur="1" fill="hold">
                                          <p:stCondLst>
                                            <p:cond delay="1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83" restart="whenNotActive" fill="hold" evtFilter="cancelBubble" nodeType="interactiveSeq">
                <p:stCondLst>
                  <p:cond evt="onClick" delay="0">
                    <p:tgtEl>
                      <p:spTgt spid="39"/>
                    </p:tgtEl>
                  </p:cond>
                </p:stCondLst>
                <p:endSync evt="end" delay="0">
                  <p:rtn val="all"/>
                </p:endSync>
                <p:childTnLst>
                  <p:par>
                    <p:cTn id="984" fill="hold">
                      <p:stCondLst>
                        <p:cond delay="0"/>
                      </p:stCondLst>
                      <p:childTnLst>
                        <p:par>
                          <p:cTn id="985" fill="hold">
                            <p:stCondLst>
                              <p:cond delay="0"/>
                            </p:stCondLst>
                            <p:childTnLst>
                              <p:par>
                                <p:cTn id="986" presetID="10" presetClass="exit" presetSubtype="0" fill="hold" grpId="0" nodeType="clickEffect">
                                  <p:stCondLst>
                                    <p:cond delay="0"/>
                                  </p:stCondLst>
                                  <p:childTnLst>
                                    <p:animEffect transition="out" filter="fade">
                                      <p:cBhvr>
                                        <p:cTn id="987" dur="2000"/>
                                        <p:tgtEl>
                                          <p:spTgt spid="39"/>
                                        </p:tgtEl>
                                      </p:cBhvr>
                                    </p:animEffect>
                                    <p:set>
                                      <p:cBhvr>
                                        <p:cTn id="988" dur="1" fill="hold">
                                          <p:stCondLst>
                                            <p:cond delay="1999"/>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989" restart="whenNotActive" fill="hold" evtFilter="cancelBubble" nodeType="interactiveSeq">
                <p:stCondLst>
                  <p:cond evt="onClick" delay="0">
                    <p:tgtEl>
                      <p:spTgt spid="8"/>
                    </p:tgtEl>
                  </p:cond>
                </p:stCondLst>
                <p:endSync evt="end" delay="0">
                  <p:rtn val="all"/>
                </p:endSync>
                <p:childTnLst>
                  <p:par>
                    <p:cTn id="990" fill="hold">
                      <p:stCondLst>
                        <p:cond delay="0"/>
                      </p:stCondLst>
                      <p:childTnLst>
                        <p:par>
                          <p:cTn id="991" fill="hold">
                            <p:stCondLst>
                              <p:cond delay="0"/>
                            </p:stCondLst>
                            <p:childTnLst>
                              <p:par>
                                <p:cTn id="992" presetID="10" presetClass="exit" presetSubtype="0" fill="hold" grpId="0" nodeType="clickEffect">
                                  <p:stCondLst>
                                    <p:cond delay="0"/>
                                  </p:stCondLst>
                                  <p:childTnLst>
                                    <p:animEffect transition="out" filter="fade">
                                      <p:cBhvr>
                                        <p:cTn id="993" dur="2000"/>
                                        <p:tgtEl>
                                          <p:spTgt spid="8"/>
                                        </p:tgtEl>
                                      </p:cBhvr>
                                    </p:animEffect>
                                    <p:set>
                                      <p:cBhvr>
                                        <p:cTn id="994"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995" restart="whenNotActive" fill="hold" evtFilter="cancelBubble" nodeType="interactiveSeq">
                <p:stCondLst>
                  <p:cond evt="onClick" delay="0">
                    <p:tgtEl>
                      <p:spTgt spid="9"/>
                    </p:tgtEl>
                  </p:cond>
                </p:stCondLst>
                <p:endSync evt="end" delay="0">
                  <p:rtn val="all"/>
                </p:endSync>
                <p:childTnLst>
                  <p:par>
                    <p:cTn id="996" fill="hold">
                      <p:stCondLst>
                        <p:cond delay="0"/>
                      </p:stCondLst>
                      <p:childTnLst>
                        <p:par>
                          <p:cTn id="997" fill="hold">
                            <p:stCondLst>
                              <p:cond delay="0"/>
                            </p:stCondLst>
                            <p:childTnLst>
                              <p:par>
                                <p:cTn id="998" presetID="10" presetClass="exit" presetSubtype="0" fill="hold" grpId="0" nodeType="clickEffect">
                                  <p:stCondLst>
                                    <p:cond delay="0"/>
                                  </p:stCondLst>
                                  <p:childTnLst>
                                    <p:animEffect transition="out" filter="fade">
                                      <p:cBhvr>
                                        <p:cTn id="999" dur="2000"/>
                                        <p:tgtEl>
                                          <p:spTgt spid="9"/>
                                        </p:tgtEl>
                                      </p:cBhvr>
                                    </p:animEffect>
                                    <p:set>
                                      <p:cBhvr>
                                        <p:cTn id="1000"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1001" restart="whenNotActive" fill="hold" evtFilter="cancelBubble" nodeType="interactiveSeq">
                <p:stCondLst>
                  <p:cond evt="onClick" delay="0">
                    <p:tgtEl>
                      <p:spTgt spid="14"/>
                    </p:tgtEl>
                  </p:cond>
                </p:stCondLst>
                <p:endSync evt="end" delay="0">
                  <p:rtn val="all"/>
                </p:endSync>
                <p:childTnLst>
                  <p:par>
                    <p:cTn id="1002" fill="hold">
                      <p:stCondLst>
                        <p:cond delay="0"/>
                      </p:stCondLst>
                      <p:childTnLst>
                        <p:par>
                          <p:cTn id="1003" fill="hold">
                            <p:stCondLst>
                              <p:cond delay="0"/>
                            </p:stCondLst>
                            <p:childTnLst>
                              <p:par>
                                <p:cTn id="1004" presetID="10" presetClass="exit" presetSubtype="0" fill="hold" grpId="0" nodeType="clickEffect">
                                  <p:stCondLst>
                                    <p:cond delay="0"/>
                                  </p:stCondLst>
                                  <p:childTnLst>
                                    <p:animEffect transition="out" filter="fade">
                                      <p:cBhvr>
                                        <p:cTn id="1005" dur="2000"/>
                                        <p:tgtEl>
                                          <p:spTgt spid="14"/>
                                        </p:tgtEl>
                                      </p:cBhvr>
                                    </p:animEffect>
                                    <p:set>
                                      <p:cBhvr>
                                        <p:cTn id="1006" dur="1" fill="hold">
                                          <p:stCondLst>
                                            <p:cond delay="19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007" restart="whenNotActive" fill="hold" evtFilter="cancelBubble" nodeType="interactiveSeq">
                <p:stCondLst>
                  <p:cond evt="onClick" delay="0">
                    <p:tgtEl>
                      <p:spTgt spid="19"/>
                    </p:tgtEl>
                  </p:cond>
                </p:stCondLst>
                <p:endSync evt="end" delay="0">
                  <p:rtn val="all"/>
                </p:endSync>
                <p:childTnLst>
                  <p:par>
                    <p:cTn id="1008" fill="hold">
                      <p:stCondLst>
                        <p:cond delay="0"/>
                      </p:stCondLst>
                      <p:childTnLst>
                        <p:par>
                          <p:cTn id="1009" fill="hold">
                            <p:stCondLst>
                              <p:cond delay="0"/>
                            </p:stCondLst>
                            <p:childTnLst>
                              <p:par>
                                <p:cTn id="1010" presetID="10" presetClass="exit" presetSubtype="0" fill="hold" grpId="0" nodeType="clickEffect">
                                  <p:stCondLst>
                                    <p:cond delay="0"/>
                                  </p:stCondLst>
                                  <p:childTnLst>
                                    <p:animEffect transition="out" filter="fade">
                                      <p:cBhvr>
                                        <p:cTn id="1011" dur="2000"/>
                                        <p:tgtEl>
                                          <p:spTgt spid="19"/>
                                        </p:tgtEl>
                                      </p:cBhvr>
                                    </p:animEffect>
                                    <p:set>
                                      <p:cBhvr>
                                        <p:cTn id="1012" dur="1" fill="hold">
                                          <p:stCondLst>
                                            <p:cond delay="1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013" restart="whenNotActive" fill="hold" evtFilter="cancelBubble" nodeType="interactiveSeq">
                <p:stCondLst>
                  <p:cond evt="onClick" delay="0">
                    <p:tgtEl>
                      <p:spTgt spid="21"/>
                    </p:tgtEl>
                  </p:cond>
                </p:stCondLst>
                <p:endSync evt="end" delay="0">
                  <p:rtn val="all"/>
                </p:endSync>
                <p:childTnLst>
                  <p:par>
                    <p:cTn id="1014" fill="hold">
                      <p:stCondLst>
                        <p:cond delay="0"/>
                      </p:stCondLst>
                      <p:childTnLst>
                        <p:par>
                          <p:cTn id="1015" fill="hold">
                            <p:stCondLst>
                              <p:cond delay="0"/>
                            </p:stCondLst>
                            <p:childTnLst>
                              <p:par>
                                <p:cTn id="1016" presetID="10" presetClass="exit" presetSubtype="0" fill="hold" grpId="0" nodeType="clickEffect">
                                  <p:stCondLst>
                                    <p:cond delay="0"/>
                                  </p:stCondLst>
                                  <p:childTnLst>
                                    <p:animEffect transition="out" filter="fade">
                                      <p:cBhvr>
                                        <p:cTn id="1017" dur="2000"/>
                                        <p:tgtEl>
                                          <p:spTgt spid="21"/>
                                        </p:tgtEl>
                                      </p:cBhvr>
                                    </p:animEffect>
                                    <p:set>
                                      <p:cBhvr>
                                        <p:cTn id="1018" dur="1" fill="hold">
                                          <p:stCondLst>
                                            <p:cond delay="1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019" restart="whenNotActive" fill="hold" evtFilter="cancelBubble" nodeType="interactiveSeq">
                <p:stCondLst>
                  <p:cond evt="onClick" delay="0">
                    <p:tgtEl>
                      <p:spTgt spid="30"/>
                    </p:tgtEl>
                  </p:cond>
                </p:stCondLst>
                <p:endSync evt="end" delay="0">
                  <p:rtn val="all"/>
                </p:endSync>
                <p:childTnLst>
                  <p:par>
                    <p:cTn id="1020" fill="hold">
                      <p:stCondLst>
                        <p:cond delay="0"/>
                      </p:stCondLst>
                      <p:childTnLst>
                        <p:par>
                          <p:cTn id="1021" fill="hold">
                            <p:stCondLst>
                              <p:cond delay="0"/>
                            </p:stCondLst>
                            <p:childTnLst>
                              <p:par>
                                <p:cTn id="1022" presetID="10" presetClass="exit" presetSubtype="0" fill="hold" grpId="0" nodeType="clickEffect">
                                  <p:stCondLst>
                                    <p:cond delay="0"/>
                                  </p:stCondLst>
                                  <p:childTnLst>
                                    <p:animEffect transition="out" filter="fade">
                                      <p:cBhvr>
                                        <p:cTn id="1023" dur="2000"/>
                                        <p:tgtEl>
                                          <p:spTgt spid="30"/>
                                        </p:tgtEl>
                                      </p:cBhvr>
                                    </p:animEffect>
                                    <p:set>
                                      <p:cBhvr>
                                        <p:cTn id="1024" dur="1" fill="hold">
                                          <p:stCondLst>
                                            <p:cond delay="19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1025" restart="whenNotActive" fill="hold" evtFilter="cancelBubble" nodeType="interactiveSeq">
                <p:stCondLst>
                  <p:cond evt="onClick" delay="0">
                    <p:tgtEl>
                      <p:spTgt spid="35"/>
                    </p:tgtEl>
                  </p:cond>
                </p:stCondLst>
                <p:endSync evt="end" delay="0">
                  <p:rtn val="all"/>
                </p:endSync>
                <p:childTnLst>
                  <p:par>
                    <p:cTn id="1026" fill="hold">
                      <p:stCondLst>
                        <p:cond delay="0"/>
                      </p:stCondLst>
                      <p:childTnLst>
                        <p:par>
                          <p:cTn id="1027" fill="hold">
                            <p:stCondLst>
                              <p:cond delay="0"/>
                            </p:stCondLst>
                            <p:childTnLst>
                              <p:par>
                                <p:cTn id="1028" presetID="10" presetClass="exit" presetSubtype="0" fill="hold" grpId="0" nodeType="clickEffect">
                                  <p:stCondLst>
                                    <p:cond delay="0"/>
                                  </p:stCondLst>
                                  <p:childTnLst>
                                    <p:animEffect transition="out" filter="fade">
                                      <p:cBhvr>
                                        <p:cTn id="1029" dur="2000"/>
                                        <p:tgtEl>
                                          <p:spTgt spid="35"/>
                                        </p:tgtEl>
                                      </p:cBhvr>
                                    </p:animEffect>
                                    <p:set>
                                      <p:cBhvr>
                                        <p:cTn id="1030" dur="1" fill="hold">
                                          <p:stCondLst>
                                            <p:cond delay="19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1031" restart="whenNotActive" fill="hold" evtFilter="cancelBubble" nodeType="interactiveSeq">
                <p:stCondLst>
                  <p:cond evt="onClick" delay="0">
                    <p:tgtEl>
                      <p:spTgt spid="40"/>
                    </p:tgtEl>
                  </p:cond>
                </p:stCondLst>
                <p:endSync evt="end" delay="0">
                  <p:rtn val="all"/>
                </p:endSync>
                <p:childTnLst>
                  <p:par>
                    <p:cTn id="1032" fill="hold">
                      <p:stCondLst>
                        <p:cond delay="0"/>
                      </p:stCondLst>
                      <p:childTnLst>
                        <p:par>
                          <p:cTn id="1033" fill="hold">
                            <p:stCondLst>
                              <p:cond delay="0"/>
                            </p:stCondLst>
                            <p:childTnLst>
                              <p:par>
                                <p:cTn id="1034" presetID="10" presetClass="exit" presetSubtype="0" fill="hold" grpId="0" nodeType="clickEffect">
                                  <p:stCondLst>
                                    <p:cond delay="0"/>
                                  </p:stCondLst>
                                  <p:childTnLst>
                                    <p:animEffect transition="out" filter="fade">
                                      <p:cBhvr>
                                        <p:cTn id="1035" dur="2000"/>
                                        <p:tgtEl>
                                          <p:spTgt spid="40"/>
                                        </p:tgtEl>
                                      </p:cBhvr>
                                    </p:animEffect>
                                    <p:set>
                                      <p:cBhvr>
                                        <p:cTn id="1036" dur="1" fill="hold">
                                          <p:stCondLst>
                                            <p:cond delay="19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seq concurrent="1" nextAc="seek">
              <p:cTn id="1037" restart="whenNotActive" fill="hold" evtFilter="cancelBubble" nodeType="interactiveSeq">
                <p:stCondLst>
                  <p:cond evt="onClick" delay="0">
                    <p:tgtEl>
                      <p:spTgt spid="16"/>
                    </p:tgtEl>
                  </p:cond>
                </p:stCondLst>
                <p:endSync evt="end" delay="0">
                  <p:rtn val="all"/>
                </p:endSync>
                <p:childTnLst>
                  <p:par>
                    <p:cTn id="1038" fill="hold">
                      <p:stCondLst>
                        <p:cond delay="0"/>
                      </p:stCondLst>
                      <p:childTnLst>
                        <p:par>
                          <p:cTn id="1039" fill="hold">
                            <p:stCondLst>
                              <p:cond delay="0"/>
                            </p:stCondLst>
                            <p:childTnLst>
                              <p:par>
                                <p:cTn id="1040" presetID="10" presetClass="exit" presetSubtype="0" fill="hold" grpId="0" nodeType="clickEffect">
                                  <p:stCondLst>
                                    <p:cond delay="0"/>
                                  </p:stCondLst>
                                  <p:childTnLst>
                                    <p:animEffect transition="out" filter="fade">
                                      <p:cBhvr>
                                        <p:cTn id="1041" dur="2000"/>
                                        <p:tgtEl>
                                          <p:spTgt spid="16"/>
                                        </p:tgtEl>
                                      </p:cBhvr>
                                    </p:animEffect>
                                    <p:set>
                                      <p:cBhvr>
                                        <p:cTn id="1042" dur="1" fill="hold">
                                          <p:stCondLst>
                                            <p:cond delay="19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043" restart="whenNotActive" fill="hold" evtFilter="cancelBubble" nodeType="interactiveSeq">
                <p:stCondLst>
                  <p:cond evt="onClick" delay="0">
                    <p:tgtEl>
                      <p:spTgt spid="17"/>
                    </p:tgtEl>
                  </p:cond>
                </p:stCondLst>
                <p:endSync evt="end" delay="0">
                  <p:rtn val="all"/>
                </p:endSync>
                <p:childTnLst>
                  <p:par>
                    <p:cTn id="1044" fill="hold">
                      <p:stCondLst>
                        <p:cond delay="0"/>
                      </p:stCondLst>
                      <p:childTnLst>
                        <p:par>
                          <p:cTn id="1045" fill="hold">
                            <p:stCondLst>
                              <p:cond delay="0"/>
                            </p:stCondLst>
                            <p:childTnLst>
                              <p:par>
                                <p:cTn id="1046" presetID="10" presetClass="exit" presetSubtype="0" fill="hold" grpId="0" nodeType="clickEffect">
                                  <p:stCondLst>
                                    <p:cond delay="0"/>
                                  </p:stCondLst>
                                  <p:childTnLst>
                                    <p:animEffect transition="out" filter="fade">
                                      <p:cBhvr>
                                        <p:cTn id="1047" dur="2000"/>
                                        <p:tgtEl>
                                          <p:spTgt spid="17"/>
                                        </p:tgtEl>
                                      </p:cBhvr>
                                    </p:animEffect>
                                    <p:set>
                                      <p:cBhvr>
                                        <p:cTn id="1048" dur="1" fill="hold">
                                          <p:stCondLst>
                                            <p:cond delay="19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1049" restart="whenNotActive" fill="hold" evtFilter="cancelBubble" nodeType="interactiveSeq">
                <p:stCondLst>
                  <p:cond evt="onClick" delay="0">
                    <p:tgtEl>
                      <p:spTgt spid="18"/>
                    </p:tgtEl>
                  </p:cond>
                </p:stCondLst>
                <p:endSync evt="end" delay="0">
                  <p:rtn val="all"/>
                </p:endSync>
                <p:childTnLst>
                  <p:par>
                    <p:cTn id="1050" fill="hold">
                      <p:stCondLst>
                        <p:cond delay="0"/>
                      </p:stCondLst>
                      <p:childTnLst>
                        <p:par>
                          <p:cTn id="1051" fill="hold">
                            <p:stCondLst>
                              <p:cond delay="0"/>
                            </p:stCondLst>
                            <p:childTnLst>
                              <p:par>
                                <p:cTn id="1052" presetID="10" presetClass="exit" presetSubtype="0" fill="hold" grpId="0" nodeType="clickEffect">
                                  <p:stCondLst>
                                    <p:cond delay="0"/>
                                  </p:stCondLst>
                                  <p:childTnLst>
                                    <p:animEffect transition="out" filter="fade">
                                      <p:cBhvr>
                                        <p:cTn id="1053" dur="2000"/>
                                        <p:tgtEl>
                                          <p:spTgt spid="18"/>
                                        </p:tgtEl>
                                      </p:cBhvr>
                                    </p:animEffect>
                                    <p:set>
                                      <p:cBhvr>
                                        <p:cTn id="1054" dur="1" fill="hold">
                                          <p:stCondLst>
                                            <p:cond delay="1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055" restart="whenNotActive" fill="hold" evtFilter="cancelBubble" nodeType="interactiveSeq">
                <p:stCondLst>
                  <p:cond evt="onClick" delay="0">
                    <p:tgtEl>
                      <p:spTgt spid="20"/>
                    </p:tgtEl>
                  </p:cond>
                </p:stCondLst>
                <p:endSync evt="end" delay="0">
                  <p:rtn val="all"/>
                </p:endSync>
                <p:childTnLst>
                  <p:par>
                    <p:cTn id="1056" fill="hold">
                      <p:stCondLst>
                        <p:cond delay="0"/>
                      </p:stCondLst>
                      <p:childTnLst>
                        <p:par>
                          <p:cTn id="1057" fill="hold">
                            <p:stCondLst>
                              <p:cond delay="0"/>
                            </p:stCondLst>
                            <p:childTnLst>
                              <p:par>
                                <p:cTn id="1058" presetID="10" presetClass="exit" presetSubtype="0" fill="hold" grpId="0" nodeType="clickEffect">
                                  <p:stCondLst>
                                    <p:cond delay="0"/>
                                  </p:stCondLst>
                                  <p:childTnLst>
                                    <p:animEffect transition="out" filter="fade">
                                      <p:cBhvr>
                                        <p:cTn id="1059" dur="2000"/>
                                        <p:tgtEl>
                                          <p:spTgt spid="20"/>
                                        </p:tgtEl>
                                      </p:cBhvr>
                                    </p:animEffect>
                                    <p:set>
                                      <p:cBhvr>
                                        <p:cTn id="1060" dur="1" fill="hold">
                                          <p:stCondLst>
                                            <p:cond delay="1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061" restart="whenNotActive" fill="hold" evtFilter="cancelBubble" nodeType="interactiveSeq">
                <p:stCondLst>
                  <p:cond evt="onClick" delay="0">
                    <p:tgtEl>
                      <p:spTgt spid="29"/>
                    </p:tgtEl>
                  </p:cond>
                </p:stCondLst>
                <p:endSync evt="end" delay="0">
                  <p:rtn val="all"/>
                </p:endSync>
                <p:childTnLst>
                  <p:par>
                    <p:cTn id="1062" fill="hold">
                      <p:stCondLst>
                        <p:cond delay="0"/>
                      </p:stCondLst>
                      <p:childTnLst>
                        <p:par>
                          <p:cTn id="1063" fill="hold">
                            <p:stCondLst>
                              <p:cond delay="0"/>
                            </p:stCondLst>
                            <p:childTnLst>
                              <p:par>
                                <p:cTn id="1064" presetID="10" presetClass="exit" presetSubtype="0" fill="hold" grpId="0" nodeType="clickEffect">
                                  <p:stCondLst>
                                    <p:cond delay="0"/>
                                  </p:stCondLst>
                                  <p:childTnLst>
                                    <p:animEffect transition="out" filter="fade">
                                      <p:cBhvr>
                                        <p:cTn id="1065" dur="2000"/>
                                        <p:tgtEl>
                                          <p:spTgt spid="29"/>
                                        </p:tgtEl>
                                      </p:cBhvr>
                                    </p:animEffect>
                                    <p:set>
                                      <p:cBhvr>
                                        <p:cTn id="1066" dur="1" fill="hold">
                                          <p:stCondLst>
                                            <p:cond delay="1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067" restart="whenNotActive" fill="hold" evtFilter="cancelBubble" nodeType="interactiveSeq">
                <p:stCondLst>
                  <p:cond evt="onClick" delay="0">
                    <p:tgtEl>
                      <p:spTgt spid="32"/>
                    </p:tgtEl>
                  </p:cond>
                </p:stCondLst>
                <p:endSync evt="end" delay="0">
                  <p:rtn val="all"/>
                </p:endSync>
                <p:childTnLst>
                  <p:par>
                    <p:cTn id="1068" fill="hold">
                      <p:stCondLst>
                        <p:cond delay="0"/>
                      </p:stCondLst>
                      <p:childTnLst>
                        <p:par>
                          <p:cTn id="1069" fill="hold">
                            <p:stCondLst>
                              <p:cond delay="0"/>
                            </p:stCondLst>
                            <p:childTnLst>
                              <p:par>
                                <p:cTn id="1070" presetID="10" presetClass="exit" presetSubtype="0" fill="hold" grpId="0" nodeType="clickEffect">
                                  <p:stCondLst>
                                    <p:cond delay="0"/>
                                  </p:stCondLst>
                                  <p:childTnLst>
                                    <p:animEffect transition="out" filter="fade">
                                      <p:cBhvr>
                                        <p:cTn id="1071" dur="2000"/>
                                        <p:tgtEl>
                                          <p:spTgt spid="31"/>
                                        </p:tgtEl>
                                      </p:cBhvr>
                                    </p:animEffect>
                                    <p:set>
                                      <p:cBhvr>
                                        <p:cTn id="1072" dur="1" fill="hold">
                                          <p:stCondLst>
                                            <p:cond delay="1999"/>
                                          </p:stCondLst>
                                        </p:cTn>
                                        <p:tgtEl>
                                          <p:spTgt spid="31"/>
                                        </p:tgtEl>
                                        <p:attrNameLst>
                                          <p:attrName>style.visibility</p:attrName>
                                        </p:attrNameLst>
                                      </p:cBhvr>
                                      <p:to>
                                        <p:strVal val="hidden"/>
                                      </p:to>
                                    </p:set>
                                  </p:childTnLst>
                                </p:cTn>
                              </p:par>
                            </p:childTnLst>
                          </p:cTn>
                        </p:par>
                      </p:childTnLst>
                    </p:cTn>
                  </p:par>
                  <p:par>
                    <p:cTn id="1073" fill="hold">
                      <p:stCondLst>
                        <p:cond delay="indefinite"/>
                      </p:stCondLst>
                      <p:childTnLst>
                        <p:par>
                          <p:cTn id="1074" fill="hold">
                            <p:stCondLst>
                              <p:cond delay="0"/>
                            </p:stCondLst>
                            <p:childTnLst>
                              <p:par>
                                <p:cTn id="1075" presetID="10" presetClass="exit" presetSubtype="0" fill="hold" grpId="0" nodeType="clickEffect">
                                  <p:stCondLst>
                                    <p:cond delay="0"/>
                                  </p:stCondLst>
                                  <p:childTnLst>
                                    <p:animEffect transition="out" filter="fade">
                                      <p:cBhvr>
                                        <p:cTn id="1076" dur="2000"/>
                                        <p:tgtEl>
                                          <p:spTgt spid="32"/>
                                        </p:tgtEl>
                                      </p:cBhvr>
                                    </p:animEffect>
                                    <p:set>
                                      <p:cBhvr>
                                        <p:cTn id="1077" dur="1" fill="hold">
                                          <p:stCondLst>
                                            <p:cond delay="19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1078" restart="whenNotActive" fill="hold" evtFilter="cancelBubble" nodeType="interactiveSeq">
                <p:stCondLst>
                  <p:cond evt="onClick" delay="0">
                    <p:tgtEl>
                      <p:spTgt spid="36"/>
                    </p:tgtEl>
                  </p:cond>
                </p:stCondLst>
                <p:endSync evt="end" delay="0">
                  <p:rtn val="all"/>
                </p:endSync>
                <p:childTnLst>
                  <p:par>
                    <p:cTn id="1079" fill="hold">
                      <p:stCondLst>
                        <p:cond delay="0"/>
                      </p:stCondLst>
                      <p:childTnLst>
                        <p:par>
                          <p:cTn id="1080" fill="hold">
                            <p:stCondLst>
                              <p:cond delay="0"/>
                            </p:stCondLst>
                            <p:childTnLst>
                              <p:par>
                                <p:cTn id="1081" presetID="10" presetClass="exit" presetSubtype="0" fill="hold" grpId="0" nodeType="clickEffect">
                                  <p:stCondLst>
                                    <p:cond delay="0"/>
                                  </p:stCondLst>
                                  <p:childTnLst>
                                    <p:animEffect transition="out" filter="fade">
                                      <p:cBhvr>
                                        <p:cTn id="1082" dur="2000"/>
                                        <p:tgtEl>
                                          <p:spTgt spid="36"/>
                                        </p:tgtEl>
                                      </p:cBhvr>
                                    </p:animEffect>
                                    <p:set>
                                      <p:cBhvr>
                                        <p:cTn id="1083" dur="1" fill="hold">
                                          <p:stCondLst>
                                            <p:cond delay="1999"/>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1084" restart="whenNotActive" fill="hold" evtFilter="cancelBubble" nodeType="interactiveSeq">
                <p:stCondLst>
                  <p:cond evt="onClick" delay="0">
                    <p:tgtEl>
                      <p:spTgt spid="41"/>
                    </p:tgtEl>
                  </p:cond>
                </p:stCondLst>
                <p:endSync evt="end" delay="0">
                  <p:rtn val="all"/>
                </p:endSync>
                <p:childTnLst>
                  <p:par>
                    <p:cTn id="1085" fill="hold">
                      <p:stCondLst>
                        <p:cond delay="0"/>
                      </p:stCondLst>
                      <p:childTnLst>
                        <p:par>
                          <p:cTn id="1086" fill="hold">
                            <p:stCondLst>
                              <p:cond delay="0"/>
                            </p:stCondLst>
                            <p:childTnLst>
                              <p:par>
                                <p:cTn id="1087" presetID="10" presetClass="exit" presetSubtype="0" fill="hold" grpId="0" nodeType="clickEffect">
                                  <p:stCondLst>
                                    <p:cond delay="0"/>
                                  </p:stCondLst>
                                  <p:childTnLst>
                                    <p:animEffect transition="out" filter="fade">
                                      <p:cBhvr>
                                        <p:cTn id="1088" dur="2000"/>
                                        <p:tgtEl>
                                          <p:spTgt spid="41"/>
                                        </p:tgtEl>
                                      </p:cBhvr>
                                    </p:animEffect>
                                    <p:set>
                                      <p:cBhvr>
                                        <p:cTn id="1089" dur="1" fill="hold">
                                          <p:stCondLst>
                                            <p:cond delay="1999"/>
                                          </p:stCondLst>
                                        </p:cTn>
                                        <p:tgtEl>
                                          <p:spTgt spid="41"/>
                                        </p:tgtEl>
                                        <p:attrNameLst>
                                          <p:attrName>style.visibility</p:attrName>
                                        </p:attrNameLst>
                                      </p:cBhvr>
                                      <p:to>
                                        <p:strVal val="hidden"/>
                                      </p:to>
                                    </p:set>
                                  </p:childTnLst>
                                </p:cTn>
                              </p:par>
                            </p:childTnLst>
                          </p:cTn>
                        </p:par>
                      </p:childTnLst>
                    </p:cTn>
                  </p:par>
                </p:childTnLst>
              </p:cTn>
              <p:nextCondLst>
                <p:cond evt="onClick" delay="0">
                  <p:tgtEl>
                    <p:spTgt spid="41"/>
                  </p:tgtEl>
                </p:cond>
              </p:nextCondLst>
            </p:seq>
            <p:seq concurrent="1" nextAc="seek">
              <p:cTn id="1090" restart="whenNotActive" fill="hold" evtFilter="cancelBubble" nodeType="interactiveSeq">
                <p:stCondLst>
                  <p:cond evt="onClick" delay="0">
                    <p:tgtEl>
                      <p:spTgt spid="24"/>
                    </p:tgtEl>
                  </p:cond>
                </p:stCondLst>
                <p:endSync evt="end" delay="0">
                  <p:rtn val="all"/>
                </p:endSync>
                <p:childTnLst>
                  <p:par>
                    <p:cTn id="1091" fill="hold">
                      <p:stCondLst>
                        <p:cond delay="0"/>
                      </p:stCondLst>
                      <p:childTnLst>
                        <p:par>
                          <p:cTn id="1092" fill="hold">
                            <p:stCondLst>
                              <p:cond delay="0"/>
                            </p:stCondLst>
                            <p:childTnLst>
                              <p:par>
                                <p:cTn id="1093" presetID="10" presetClass="exit" presetSubtype="0" fill="hold" grpId="0" nodeType="clickEffect">
                                  <p:stCondLst>
                                    <p:cond delay="0"/>
                                  </p:stCondLst>
                                  <p:childTnLst>
                                    <p:animEffect transition="out" filter="fade">
                                      <p:cBhvr>
                                        <p:cTn id="1094" dur="2000"/>
                                        <p:tgtEl>
                                          <p:spTgt spid="24"/>
                                        </p:tgtEl>
                                      </p:cBhvr>
                                    </p:animEffect>
                                    <p:set>
                                      <p:cBhvr>
                                        <p:cTn id="1095" dur="1" fill="hold">
                                          <p:stCondLst>
                                            <p:cond delay="19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096" restart="whenNotActive" fill="hold" evtFilter="cancelBubble" nodeType="interactiveSeq">
                <p:stCondLst>
                  <p:cond evt="onClick" delay="0">
                    <p:tgtEl>
                      <p:spTgt spid="26"/>
                    </p:tgtEl>
                  </p:cond>
                </p:stCondLst>
                <p:endSync evt="end" delay="0">
                  <p:rtn val="all"/>
                </p:endSync>
                <p:childTnLst>
                  <p:par>
                    <p:cTn id="1097" fill="hold">
                      <p:stCondLst>
                        <p:cond delay="0"/>
                      </p:stCondLst>
                      <p:childTnLst>
                        <p:par>
                          <p:cTn id="1098" fill="hold">
                            <p:stCondLst>
                              <p:cond delay="0"/>
                            </p:stCondLst>
                            <p:childTnLst>
                              <p:par>
                                <p:cTn id="1099" presetID="10" presetClass="exit" presetSubtype="0" fill="hold" grpId="0" nodeType="clickEffect">
                                  <p:stCondLst>
                                    <p:cond delay="0"/>
                                  </p:stCondLst>
                                  <p:childTnLst>
                                    <p:animEffect transition="out" filter="fade">
                                      <p:cBhvr>
                                        <p:cTn id="1100" dur="2000"/>
                                        <p:tgtEl>
                                          <p:spTgt spid="26"/>
                                        </p:tgtEl>
                                      </p:cBhvr>
                                    </p:animEffect>
                                    <p:set>
                                      <p:cBhvr>
                                        <p:cTn id="1101" dur="1" fill="hold">
                                          <p:stCondLst>
                                            <p:cond delay="19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102" restart="whenNotActive" fill="hold" evtFilter="cancelBubble" nodeType="interactiveSeq">
                <p:stCondLst>
                  <p:cond evt="onClick" delay="0">
                    <p:tgtEl>
                      <p:spTgt spid="27"/>
                    </p:tgtEl>
                  </p:cond>
                </p:stCondLst>
                <p:endSync evt="end" delay="0">
                  <p:rtn val="all"/>
                </p:endSync>
                <p:childTnLst>
                  <p:par>
                    <p:cTn id="1103" fill="hold">
                      <p:stCondLst>
                        <p:cond delay="0"/>
                      </p:stCondLst>
                      <p:childTnLst>
                        <p:par>
                          <p:cTn id="1104" fill="hold">
                            <p:stCondLst>
                              <p:cond delay="0"/>
                            </p:stCondLst>
                            <p:childTnLst>
                              <p:par>
                                <p:cTn id="1105" presetID="10" presetClass="exit" presetSubtype="0" fill="hold" grpId="0" nodeType="clickEffect">
                                  <p:stCondLst>
                                    <p:cond delay="0"/>
                                  </p:stCondLst>
                                  <p:childTnLst>
                                    <p:animEffect transition="out" filter="fade">
                                      <p:cBhvr>
                                        <p:cTn id="1106" dur="2000"/>
                                        <p:tgtEl>
                                          <p:spTgt spid="27"/>
                                        </p:tgtEl>
                                      </p:cBhvr>
                                    </p:animEffect>
                                    <p:set>
                                      <p:cBhvr>
                                        <p:cTn id="1107" dur="1" fill="hold">
                                          <p:stCondLst>
                                            <p:cond delay="1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108" restart="whenNotActive" fill="hold" evtFilter="cancelBubble" nodeType="interactiveSeq">
                <p:stCondLst>
                  <p:cond evt="onClick" delay="0">
                    <p:tgtEl>
                      <p:spTgt spid="28"/>
                    </p:tgtEl>
                  </p:cond>
                </p:stCondLst>
                <p:endSync evt="end" delay="0">
                  <p:rtn val="all"/>
                </p:endSync>
                <p:childTnLst>
                  <p:par>
                    <p:cTn id="1109" fill="hold">
                      <p:stCondLst>
                        <p:cond delay="0"/>
                      </p:stCondLst>
                      <p:childTnLst>
                        <p:par>
                          <p:cTn id="1110" fill="hold">
                            <p:stCondLst>
                              <p:cond delay="0"/>
                            </p:stCondLst>
                            <p:childTnLst>
                              <p:par>
                                <p:cTn id="1111" presetID="10" presetClass="exit" presetSubtype="0" fill="hold" grpId="0" nodeType="clickEffect">
                                  <p:stCondLst>
                                    <p:cond delay="0"/>
                                  </p:stCondLst>
                                  <p:childTnLst>
                                    <p:animEffect transition="out" filter="fade">
                                      <p:cBhvr>
                                        <p:cTn id="1112" dur="2000"/>
                                        <p:tgtEl>
                                          <p:spTgt spid="28"/>
                                        </p:tgtEl>
                                      </p:cBhvr>
                                    </p:animEffect>
                                    <p:set>
                                      <p:cBhvr>
                                        <p:cTn id="1113" dur="1" fill="hold">
                                          <p:stCondLst>
                                            <p:cond delay="19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1114" restart="whenNotActive" fill="hold" evtFilter="cancelBubble" nodeType="interactiveSeq">
                <p:stCondLst>
                  <p:cond evt="onClick" delay="0">
                    <p:tgtEl>
                      <p:spTgt spid="33"/>
                    </p:tgtEl>
                  </p:cond>
                </p:stCondLst>
                <p:endSync evt="end" delay="0">
                  <p:rtn val="all"/>
                </p:endSync>
                <p:childTnLst>
                  <p:par>
                    <p:cTn id="1115" fill="hold">
                      <p:stCondLst>
                        <p:cond delay="0"/>
                      </p:stCondLst>
                      <p:childTnLst>
                        <p:par>
                          <p:cTn id="1116" fill="hold">
                            <p:stCondLst>
                              <p:cond delay="0"/>
                            </p:stCondLst>
                            <p:childTnLst>
                              <p:par>
                                <p:cTn id="1117" presetID="10" presetClass="exit" presetSubtype="0" fill="hold" grpId="0" nodeType="clickEffect">
                                  <p:stCondLst>
                                    <p:cond delay="0"/>
                                  </p:stCondLst>
                                  <p:childTnLst>
                                    <p:animEffect transition="out" filter="fade">
                                      <p:cBhvr>
                                        <p:cTn id="1118" dur="2000"/>
                                        <p:tgtEl>
                                          <p:spTgt spid="33"/>
                                        </p:tgtEl>
                                      </p:cBhvr>
                                    </p:animEffect>
                                    <p:set>
                                      <p:cBhvr>
                                        <p:cTn id="1119" dur="1" fill="hold">
                                          <p:stCondLst>
                                            <p:cond delay="19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1120" restart="whenNotActive" fill="hold" evtFilter="cancelBubble" nodeType="interactiveSeq">
                <p:stCondLst>
                  <p:cond evt="onClick" delay="0">
                    <p:tgtEl>
                      <p:spTgt spid="37"/>
                    </p:tgtEl>
                  </p:cond>
                </p:stCondLst>
                <p:endSync evt="end" delay="0">
                  <p:rtn val="all"/>
                </p:endSync>
                <p:childTnLst>
                  <p:par>
                    <p:cTn id="1121" fill="hold">
                      <p:stCondLst>
                        <p:cond delay="0"/>
                      </p:stCondLst>
                      <p:childTnLst>
                        <p:par>
                          <p:cTn id="1122" fill="hold">
                            <p:stCondLst>
                              <p:cond delay="0"/>
                            </p:stCondLst>
                            <p:childTnLst>
                              <p:par>
                                <p:cTn id="1123" presetID="10" presetClass="exit" presetSubtype="0" fill="hold" grpId="0" nodeType="clickEffect">
                                  <p:stCondLst>
                                    <p:cond delay="0"/>
                                  </p:stCondLst>
                                  <p:childTnLst>
                                    <p:animEffect transition="out" filter="fade">
                                      <p:cBhvr>
                                        <p:cTn id="1124" dur="2000"/>
                                        <p:tgtEl>
                                          <p:spTgt spid="37"/>
                                        </p:tgtEl>
                                      </p:cBhvr>
                                    </p:animEffect>
                                    <p:set>
                                      <p:cBhvr>
                                        <p:cTn id="1125" dur="1" fill="hold">
                                          <p:stCondLst>
                                            <p:cond delay="1999"/>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1126" restart="whenNotActive" fill="hold" evtFilter="cancelBubble" nodeType="interactiveSeq">
                <p:stCondLst>
                  <p:cond evt="onClick" delay="0">
                    <p:tgtEl>
                      <p:spTgt spid="42"/>
                    </p:tgtEl>
                  </p:cond>
                </p:stCondLst>
                <p:endSync evt="end" delay="0">
                  <p:rtn val="all"/>
                </p:endSync>
                <p:childTnLst>
                  <p:par>
                    <p:cTn id="1127" fill="hold">
                      <p:stCondLst>
                        <p:cond delay="0"/>
                      </p:stCondLst>
                      <p:childTnLst>
                        <p:par>
                          <p:cTn id="1128" fill="hold">
                            <p:stCondLst>
                              <p:cond delay="0"/>
                            </p:stCondLst>
                            <p:childTnLst>
                              <p:par>
                                <p:cTn id="1129" presetID="10" presetClass="exit" presetSubtype="0" fill="hold" grpId="0" nodeType="clickEffect">
                                  <p:stCondLst>
                                    <p:cond delay="0"/>
                                  </p:stCondLst>
                                  <p:childTnLst>
                                    <p:animEffect transition="out" filter="fade">
                                      <p:cBhvr>
                                        <p:cTn id="1130" dur="2000"/>
                                        <p:tgtEl>
                                          <p:spTgt spid="42"/>
                                        </p:tgtEl>
                                      </p:cBhvr>
                                    </p:animEffect>
                                    <p:set>
                                      <p:cBhvr>
                                        <p:cTn id="1131" dur="1" fill="hold">
                                          <p:stCondLst>
                                            <p:cond delay="1999"/>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42"/>
                  </p:tgtEl>
                </p:cond>
              </p:nextCondLst>
            </p:seq>
            <p:seq concurrent="1" nextAc="seek">
              <p:cTn id="1132" restart="whenNotActive" fill="hold" evtFilter="cancelBubble" nodeType="interactiveSeq">
                <p:stCondLst>
                  <p:cond evt="onClick" delay="0">
                    <p:tgtEl>
                      <p:spTgt spid="25"/>
                    </p:tgtEl>
                  </p:cond>
                </p:stCondLst>
                <p:endSync evt="end" delay="0">
                  <p:rtn val="all"/>
                </p:endSync>
                <p:childTnLst>
                  <p:par>
                    <p:cTn id="1133" fill="hold">
                      <p:stCondLst>
                        <p:cond delay="0"/>
                      </p:stCondLst>
                      <p:childTnLst>
                        <p:par>
                          <p:cTn id="1134" fill="hold">
                            <p:stCondLst>
                              <p:cond delay="0"/>
                            </p:stCondLst>
                            <p:childTnLst>
                              <p:par>
                                <p:cTn id="1135" presetID="10" presetClass="exit" presetSubtype="0" fill="hold" grpId="0" nodeType="clickEffect">
                                  <p:stCondLst>
                                    <p:cond delay="0"/>
                                  </p:stCondLst>
                                  <p:childTnLst>
                                    <p:animEffect transition="out" filter="fade">
                                      <p:cBhvr>
                                        <p:cTn id="1136" dur="2000"/>
                                        <p:tgtEl>
                                          <p:spTgt spid="25"/>
                                        </p:tgtEl>
                                      </p:cBhvr>
                                    </p:animEffect>
                                    <p:set>
                                      <p:cBhvr>
                                        <p:cTn id="1137" dur="1" fill="hold">
                                          <p:stCondLst>
                                            <p:cond delay="19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138" restart="whenNotActive" fill="hold" evtFilter="cancelBubble" nodeType="interactiveSeq">
                <p:stCondLst>
                  <p:cond evt="onClick" delay="0">
                    <p:tgtEl>
                      <p:spTgt spid="23"/>
                    </p:tgtEl>
                  </p:cond>
                </p:stCondLst>
                <p:endSync evt="end" delay="0">
                  <p:rtn val="all"/>
                </p:endSync>
                <p:childTnLst>
                  <p:par>
                    <p:cTn id="1139" fill="hold">
                      <p:stCondLst>
                        <p:cond delay="0"/>
                      </p:stCondLst>
                      <p:childTnLst>
                        <p:par>
                          <p:cTn id="1140" fill="hold">
                            <p:stCondLst>
                              <p:cond delay="0"/>
                            </p:stCondLst>
                            <p:childTnLst>
                              <p:par>
                                <p:cTn id="1141" presetID="10" presetClass="exit" presetSubtype="0" fill="hold" grpId="0" nodeType="clickEffect">
                                  <p:stCondLst>
                                    <p:cond delay="0"/>
                                  </p:stCondLst>
                                  <p:childTnLst>
                                    <p:animEffect transition="out" filter="fade">
                                      <p:cBhvr>
                                        <p:cTn id="1142" dur="2000"/>
                                        <p:tgtEl>
                                          <p:spTgt spid="23"/>
                                        </p:tgtEl>
                                      </p:cBhvr>
                                    </p:animEffect>
                                    <p:set>
                                      <p:cBhvr>
                                        <p:cTn id="1143" dur="1" fill="hold">
                                          <p:stCondLst>
                                            <p:cond delay="19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144" restart="whenNotActive" fill="hold" evtFilter="cancelBubble" nodeType="interactiveSeq">
                <p:stCondLst>
                  <p:cond evt="onClick" delay="0">
                    <p:tgtEl>
                      <p:spTgt spid="22"/>
                    </p:tgtEl>
                  </p:cond>
                </p:stCondLst>
                <p:endSync evt="end" delay="0">
                  <p:rtn val="all"/>
                </p:endSync>
                <p:childTnLst>
                  <p:par>
                    <p:cTn id="1145" fill="hold">
                      <p:stCondLst>
                        <p:cond delay="0"/>
                      </p:stCondLst>
                      <p:childTnLst>
                        <p:par>
                          <p:cTn id="1146" fill="hold">
                            <p:stCondLst>
                              <p:cond delay="0"/>
                            </p:stCondLst>
                            <p:childTnLst>
                              <p:par>
                                <p:cTn id="1147" presetID="10" presetClass="exit" presetSubtype="0" fill="hold" grpId="0" nodeType="clickEffect">
                                  <p:stCondLst>
                                    <p:cond delay="0"/>
                                  </p:stCondLst>
                                  <p:childTnLst>
                                    <p:animEffect transition="out" filter="fade">
                                      <p:cBhvr>
                                        <p:cTn id="1148" dur="2000"/>
                                        <p:tgtEl>
                                          <p:spTgt spid="22"/>
                                        </p:tgtEl>
                                      </p:cBhvr>
                                    </p:animEffect>
                                    <p:set>
                                      <p:cBhvr>
                                        <p:cTn id="1149" dur="1" fill="hold">
                                          <p:stCondLst>
                                            <p:cond delay="1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150" restart="whenNotActive" fill="hold" evtFilter="cancelBubble" nodeType="interactiveSeq">
                <p:stCondLst>
                  <p:cond evt="onClick" delay="0">
                    <p:tgtEl>
                      <p:spTgt spid="15"/>
                    </p:tgtEl>
                  </p:cond>
                </p:stCondLst>
                <p:endSync evt="end" delay="0">
                  <p:rtn val="all"/>
                </p:endSync>
                <p:childTnLst>
                  <p:par>
                    <p:cTn id="1151" fill="hold">
                      <p:stCondLst>
                        <p:cond delay="0"/>
                      </p:stCondLst>
                      <p:childTnLst>
                        <p:par>
                          <p:cTn id="1152" fill="hold">
                            <p:stCondLst>
                              <p:cond delay="0"/>
                            </p:stCondLst>
                            <p:childTnLst>
                              <p:par>
                                <p:cTn id="1153" presetID="10" presetClass="exit" presetSubtype="0" fill="hold" grpId="0" nodeType="clickEffect">
                                  <p:stCondLst>
                                    <p:cond delay="0"/>
                                  </p:stCondLst>
                                  <p:childTnLst>
                                    <p:animEffect transition="out" filter="fade">
                                      <p:cBhvr>
                                        <p:cTn id="1154" dur="2000"/>
                                        <p:tgtEl>
                                          <p:spTgt spid="15"/>
                                        </p:tgtEl>
                                      </p:cBhvr>
                                    </p:animEffect>
                                    <p:set>
                                      <p:cBhvr>
                                        <p:cTn id="1155" dur="1" fill="hold">
                                          <p:stCondLst>
                                            <p:cond delay="1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156" restart="whenNotActive" fill="hold" evtFilter="cancelBubble" nodeType="interactiveSeq">
                <p:stCondLst>
                  <p:cond evt="onClick" delay="0">
                    <p:tgtEl>
                      <p:spTgt spid="7"/>
                    </p:tgtEl>
                  </p:cond>
                </p:stCondLst>
                <p:endSync evt="end" delay="0">
                  <p:rtn val="all"/>
                </p:endSync>
                <p:childTnLst>
                  <p:par>
                    <p:cTn id="1157" fill="hold">
                      <p:stCondLst>
                        <p:cond delay="0"/>
                      </p:stCondLst>
                      <p:childTnLst>
                        <p:par>
                          <p:cTn id="1158" fill="hold">
                            <p:stCondLst>
                              <p:cond delay="0"/>
                            </p:stCondLst>
                            <p:childTnLst>
                              <p:par>
                                <p:cTn id="1159" presetID="10" presetClass="exit" presetSubtype="0" fill="hold" grpId="0" nodeType="clickEffect">
                                  <p:stCondLst>
                                    <p:cond delay="0"/>
                                  </p:stCondLst>
                                  <p:childTnLst>
                                    <p:animEffect transition="out" filter="fade">
                                      <p:cBhvr>
                                        <p:cTn id="1160" dur="2000"/>
                                        <p:tgtEl>
                                          <p:spTgt spid="7"/>
                                        </p:tgtEl>
                                      </p:cBhvr>
                                    </p:animEffect>
                                    <p:set>
                                      <p:cBhvr>
                                        <p:cTn id="1161"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162" restart="whenNotActive" fill="hold" evtFilter="cancelBubble" nodeType="interactiveSeq">
                <p:stCondLst>
                  <p:cond evt="onClick" delay="0">
                    <p:tgtEl>
                      <p:spTgt spid="34"/>
                    </p:tgtEl>
                  </p:cond>
                </p:stCondLst>
                <p:endSync evt="end" delay="0">
                  <p:rtn val="all"/>
                </p:endSync>
                <p:childTnLst>
                  <p:par>
                    <p:cTn id="1163" fill="hold">
                      <p:stCondLst>
                        <p:cond delay="0"/>
                      </p:stCondLst>
                      <p:childTnLst>
                        <p:par>
                          <p:cTn id="1164" fill="hold">
                            <p:stCondLst>
                              <p:cond delay="0"/>
                            </p:stCondLst>
                            <p:childTnLst>
                              <p:par>
                                <p:cTn id="1165" presetID="10" presetClass="exit" presetSubtype="0" fill="hold" grpId="0" nodeType="clickEffect">
                                  <p:stCondLst>
                                    <p:cond delay="0"/>
                                  </p:stCondLst>
                                  <p:childTnLst>
                                    <p:animEffect transition="out" filter="fade">
                                      <p:cBhvr>
                                        <p:cTn id="1166" dur="2000"/>
                                        <p:tgtEl>
                                          <p:spTgt spid="34"/>
                                        </p:tgtEl>
                                      </p:cBhvr>
                                    </p:animEffect>
                                    <p:set>
                                      <p:cBhvr>
                                        <p:cTn id="1167" dur="1" fill="hold">
                                          <p:stCondLst>
                                            <p:cond delay="1999"/>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1168" restart="whenNotActive" fill="hold" evtFilter="cancelBubble" nodeType="interactiveSeq">
                <p:stCondLst>
                  <p:cond evt="onClick" delay="0">
                    <p:tgtEl>
                      <p:spTgt spid="38"/>
                    </p:tgtEl>
                  </p:cond>
                </p:stCondLst>
                <p:endSync evt="end" delay="0">
                  <p:rtn val="all"/>
                </p:endSync>
                <p:childTnLst>
                  <p:par>
                    <p:cTn id="1169" fill="hold">
                      <p:stCondLst>
                        <p:cond delay="0"/>
                      </p:stCondLst>
                      <p:childTnLst>
                        <p:par>
                          <p:cTn id="1170" fill="hold">
                            <p:stCondLst>
                              <p:cond delay="0"/>
                            </p:stCondLst>
                            <p:childTnLst>
                              <p:par>
                                <p:cTn id="1171" presetID="10" presetClass="exit" presetSubtype="0" fill="hold" grpId="0" nodeType="clickEffect">
                                  <p:stCondLst>
                                    <p:cond delay="0"/>
                                  </p:stCondLst>
                                  <p:childTnLst>
                                    <p:animEffect transition="out" filter="fade">
                                      <p:cBhvr>
                                        <p:cTn id="1172" dur="2000"/>
                                        <p:tgtEl>
                                          <p:spTgt spid="38"/>
                                        </p:tgtEl>
                                      </p:cBhvr>
                                    </p:animEffect>
                                    <p:set>
                                      <p:cBhvr>
                                        <p:cTn id="1173" dur="1" fill="hold">
                                          <p:stCondLst>
                                            <p:cond delay="19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1174" restart="whenNotActive" fill="hold" evtFilter="cancelBubble" nodeType="interactiveSeq">
                <p:stCondLst>
                  <p:cond evt="onClick" delay="0">
                    <p:tgtEl>
                      <p:spTgt spid="43"/>
                    </p:tgtEl>
                  </p:cond>
                </p:stCondLst>
                <p:endSync evt="end" delay="0">
                  <p:rtn val="all"/>
                </p:endSync>
                <p:childTnLst>
                  <p:par>
                    <p:cTn id="1175" fill="hold">
                      <p:stCondLst>
                        <p:cond delay="0"/>
                      </p:stCondLst>
                      <p:childTnLst>
                        <p:par>
                          <p:cTn id="1176" fill="hold">
                            <p:stCondLst>
                              <p:cond delay="0"/>
                            </p:stCondLst>
                            <p:childTnLst>
                              <p:par>
                                <p:cTn id="1177" presetID="10" presetClass="exit" presetSubtype="0" fill="hold" grpId="0" nodeType="clickEffect">
                                  <p:stCondLst>
                                    <p:cond delay="0"/>
                                  </p:stCondLst>
                                  <p:childTnLst>
                                    <p:animEffect transition="out" filter="fade">
                                      <p:cBhvr>
                                        <p:cTn id="1178" dur="2000"/>
                                        <p:tgtEl>
                                          <p:spTgt spid="43"/>
                                        </p:tgtEl>
                                      </p:cBhvr>
                                    </p:animEffect>
                                    <p:set>
                                      <p:cBhvr>
                                        <p:cTn id="1179" dur="1" fill="hold">
                                          <p:stCondLst>
                                            <p:cond delay="1999"/>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69" grpId="0" animBg="1"/>
      <p:bldP spid="70" grpId="0" animBg="1"/>
      <p:bldP spid="71" grpId="0" animBg="1"/>
      <p:bldP spid="72" grpId="0" animBg="1"/>
      <p:bldP spid="73" grpId="0" animBg="1"/>
      <p:bldP spid="74"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P spid="96" grpId="0" animBg="1"/>
      <p:bldP spid="97" grpId="0" animBg="1"/>
      <p:bldP spid="98"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09" grpId="0" animBg="1"/>
      <p:bldP spid="109" grpId="1" animBg="1"/>
      <p:bldP spid="110" grpId="0" animBg="1"/>
      <p:bldP spid="110" grpId="1" animBg="1"/>
      <p:bldP spid="111" grpId="0" animBg="1"/>
      <p:bldP spid="111" grpId="1" animBg="1"/>
      <p:bldP spid="112" grpId="0" animBg="1"/>
      <p:bldP spid="112" grpId="1" animBg="1"/>
      <p:bldP spid="113" grpId="0" animBg="1"/>
      <p:bldP spid="113" grpId="1" animBg="1"/>
      <p:bldP spid="114" grpId="0" animBg="1"/>
      <p:bldP spid="114" grpId="1" animBg="1"/>
      <p:bldP spid="115" grpId="0" animBg="1"/>
      <p:bldP spid="115" grpId="1" animBg="1"/>
      <p:bldP spid="116" grpId="0" animBg="1"/>
      <p:bldP spid="116" grpId="1" animBg="1"/>
      <p:bldP spid="117" grpId="0" animBg="1"/>
      <p:bldP spid="117" grpId="1" animBg="1"/>
      <p:bldP spid="118" grpId="0" animBg="1"/>
      <p:bldP spid="118" grpId="1" animBg="1"/>
      <p:bldP spid="119" grpId="0" animBg="1"/>
      <p:bldP spid="119" grpId="1" animBg="1"/>
      <p:bldP spid="120" grpId="0" animBg="1"/>
      <p:bldP spid="120" grpId="1" animBg="1"/>
      <p:bldP spid="121" grpId="0" animBg="1"/>
      <p:bldP spid="122" grpId="0" animBg="1"/>
      <p:bldP spid="122" grpId="1" animBg="1"/>
      <p:bldP spid="123" grpId="0" animBg="1"/>
      <p:bldP spid="123" grpId="1" animBg="1"/>
      <p:bldP spid="124" grpId="0" animBg="1"/>
      <p:bldP spid="124" grpId="1" animBg="1"/>
      <p:bldP spid="125" grpId="0" animBg="1"/>
      <p:bldP spid="125" grpId="1" animBg="1"/>
      <p:bldP spid="125" grpId="2" animBg="1"/>
      <p:bldP spid="126" grpId="0" animBg="1"/>
      <p:bldP spid="126" grpId="1" animBg="1"/>
      <p:bldP spid="126" grpId="2" animBg="1"/>
      <p:bldP spid="127" grpId="0" animBg="1"/>
      <p:bldP spid="127" grpId="1" animBg="1"/>
      <p:bldP spid="127" grpId="2" animBg="1"/>
      <p:bldP spid="128" grpId="0" animBg="1"/>
      <p:bldP spid="128" grpId="1" animBg="1"/>
      <p:bldP spid="128" grpId="2" animBg="1"/>
      <p:bldP spid="129" grpId="0" animBg="1"/>
      <p:bldP spid="129" grpId="1" animBg="1"/>
      <p:bldP spid="129" grpId="2" animBg="1"/>
      <p:bldP spid="130" grpId="0" animBg="1"/>
      <p:bldP spid="130" grpId="1" animBg="1"/>
      <p:bldP spid="130" grpId="2" animBg="1"/>
      <p:bldP spid="131" grpId="0" animBg="1"/>
      <p:bldP spid="131" grpId="1" animBg="1"/>
      <p:bldP spid="131" grpId="2" animBg="1"/>
      <p:bldP spid="132" grpId="0" animBg="1"/>
      <p:bldP spid="132" grpId="1" animBg="1"/>
      <p:bldP spid="132" grpId="2" animBg="1"/>
      <p:bldP spid="133" grpId="0" animBg="1"/>
      <p:bldP spid="133" grpId="1" animBg="1"/>
      <p:bldP spid="133" grpId="2" animBg="1"/>
      <p:bldP spid="134" grpId="0" animBg="1"/>
      <p:bldP spid="134" grpId="1" animBg="1"/>
      <p:bldP spid="134" grpId="2" animBg="1"/>
      <p:bldP spid="135" grpId="0" animBg="1"/>
      <p:bldP spid="135" grpId="1" animBg="1"/>
      <p:bldP spid="135" grpId="2" animBg="1"/>
      <p:bldP spid="136" grpId="0" animBg="1"/>
      <p:bldP spid="136" grpId="1" animBg="1"/>
      <p:bldP spid="136" grpId="2" animBg="1"/>
      <p:bldP spid="137" grpId="0" animBg="1"/>
      <p:bldP spid="137" grpId="1" animBg="1"/>
      <p:bldP spid="137" grpId="2" animBg="1"/>
      <p:bldP spid="138" grpId="0" animBg="1"/>
      <p:bldP spid="138" grpId="1" animBg="1"/>
      <p:bldP spid="138" grpId="2" animBg="1"/>
      <p:bldP spid="139" grpId="0" animBg="1"/>
      <p:bldP spid="139" grpId="1" animBg="1"/>
      <p:bldP spid="139" grpId="2" animBg="1"/>
      <p:bldP spid="140" grpId="0" animBg="1"/>
      <p:bldP spid="140" grpId="1" animBg="1"/>
      <p:bldP spid="140" grpId="2" animBg="1"/>
      <p:bldP spid="141" grpId="0" animBg="1"/>
      <p:bldP spid="141" grpId="1" animBg="1"/>
      <p:bldP spid="141" grpId="2" animBg="1"/>
      <p:bldP spid="142" grpId="0" animBg="1"/>
      <p:bldP spid="142" grpId="1" animBg="1"/>
      <p:bldP spid="142" grpId="2" animBg="1"/>
      <p:bldP spid="143" grpId="0" animBg="1"/>
      <p:bldP spid="143" grpId="1" animBg="1"/>
      <p:bldP spid="143" grpId="2" animBg="1"/>
      <p:bldP spid="144" grpId="0" animBg="1"/>
      <p:bldP spid="144" grpId="1" animBg="1"/>
      <p:bldP spid="144" grpId="2" animBg="1"/>
      <p:bldP spid="145" grpId="0" animBg="1"/>
      <p:bldP spid="145" grpId="1" animBg="1"/>
      <p:bldP spid="145" grpId="2" animBg="1"/>
      <p:bldP spid="146" grpId="0" animBg="1"/>
      <p:bldP spid="146" grpId="1" animBg="1"/>
      <p:bldP spid="146" grpId="2" animBg="1"/>
      <p:bldP spid="147" grpId="0" animBg="1"/>
      <p:bldP spid="147" grpId="1" animBg="1"/>
      <p:bldP spid="147" grpId="2" animBg="1"/>
      <p:bldP spid="148" grpId="0" animBg="1"/>
      <p:bldP spid="148" grpId="1" animBg="1"/>
      <p:bldP spid="148" grpId="2"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lstStyle/>
          <a:p>
            <a:pPr algn="ctr">
              <a:buNone/>
            </a:pPr>
            <a:r>
              <a:rPr lang="cs-CZ" dirty="0" smtClean="0"/>
              <a:t> </a:t>
            </a: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lerne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latin typeface="Arial" charset="0"/>
              </a:rPr>
              <a:t>já se učím</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wohnen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my bydlíme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malt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malujete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machst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děláš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hei</a:t>
            </a:r>
            <a:r>
              <a:rPr lang="cs-CZ" sz="6000" dirty="0" err="1" smtClean="0">
                <a:latin typeface="Calibri" pitchFamily="34" charset="0"/>
                <a:cs typeface="Arial"/>
              </a:rPr>
              <a:t>ßt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 se jmenuje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kochen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vaříte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tanzt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ona tancuje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a:t>
            </a:r>
            <a:r>
              <a:rPr lang="cs-CZ" sz="6000" dirty="0" err="1" smtClean="0">
                <a:latin typeface="Calibri" pitchFamily="34" charset="0"/>
              </a:rPr>
              <a:t>schreibt</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píše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ihr</a:t>
            </a:r>
            <a:r>
              <a:rPr lang="cs-CZ" sz="6000" dirty="0" smtClean="0">
                <a:latin typeface="Calibri" pitchFamily="34" charset="0"/>
                <a:cs typeface="Arial" pitchFamily="34" charset="0"/>
              </a:rPr>
              <a:t>  </a:t>
            </a:r>
            <a:r>
              <a:rPr lang="cs-CZ" sz="6000" dirty="0" err="1" smtClean="0">
                <a:latin typeface="Calibri" pitchFamily="34" charset="0"/>
                <a:cs typeface="Arial" pitchFamily="34" charset="0"/>
              </a:rPr>
              <a:t>lacht</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se smějete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du</a:t>
            </a:r>
            <a:r>
              <a:rPr lang="cs-CZ" sz="6000" dirty="0" smtClean="0">
                <a:latin typeface="Calibri" pitchFamily="34" charset="0"/>
                <a:cs typeface="Arial" pitchFamily="34" charset="0"/>
              </a:rPr>
              <a:t>  </a:t>
            </a:r>
            <a:r>
              <a:rPr lang="cs-CZ" sz="6000" dirty="0" err="1" smtClean="0">
                <a:latin typeface="Calibri" pitchFamily="34" charset="0"/>
                <a:cs typeface="Arial" pitchFamily="34" charset="0"/>
              </a:rPr>
              <a:t>schwimmst</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plaveš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ich</a:t>
            </a:r>
            <a:r>
              <a:rPr lang="cs-CZ" sz="6000" dirty="0" smtClean="0">
                <a:latin typeface="Calibri" pitchFamily="34" charset="0"/>
                <a:cs typeface="Arial" pitchFamily="34" charset="0"/>
              </a:rPr>
              <a:t>  </a:t>
            </a:r>
            <a:r>
              <a:rPr lang="cs-CZ" sz="6000" dirty="0" err="1" smtClean="0">
                <a:latin typeface="Calibri" pitchFamily="34" charset="0"/>
                <a:cs typeface="Arial" pitchFamily="34" charset="0"/>
              </a:rPr>
              <a:t>zelte</a:t>
            </a:r>
            <a:r>
              <a:rPr lang="cs-CZ" sz="6000" dirty="0" smtClean="0">
                <a:latin typeface="Calibri" pitchFamily="34" charset="0"/>
              </a:rPr>
              <a:t> </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stanuji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wandert</a:t>
            </a:r>
            <a:r>
              <a:rPr lang="cs-CZ" sz="6000" dirty="0" smtClean="0">
                <a:latin typeface="Calibri" pitchFamily="34" charset="0"/>
              </a:rPr>
              <a:t> </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ona cestuje (chodí) pěšky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spielen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Vy hrajete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baden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my se koupeme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antwortest</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ty odpovídáš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angelt</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on rybaří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a:t>
            </a:r>
            <a:r>
              <a:rPr lang="cs-CZ" sz="6000" dirty="0" err="1" smtClean="0">
                <a:latin typeface="Calibri" pitchFamily="34" charset="0"/>
              </a:rPr>
              <a:t>wandert</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cestujete (chodíte) pěšky</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a:t>
            </a:r>
            <a:r>
              <a:rPr lang="cs-CZ" sz="6000" dirty="0" err="1" smtClean="0">
                <a:latin typeface="Calibri" pitchFamily="34" charset="0"/>
              </a:rPr>
              <a:t>sagt</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říká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h</a:t>
            </a:r>
            <a:r>
              <a:rPr lang="cs-CZ" sz="6000" dirty="0" err="1" smtClean="0">
                <a:latin typeface="Calibri" pitchFamily="34" charset="0"/>
                <a:cs typeface="Arial"/>
              </a:rPr>
              <a:t>ört</a:t>
            </a:r>
            <a:r>
              <a:rPr lang="cs-CZ" sz="6000" dirty="0" smtClean="0">
                <a:latin typeface="Calibri" pitchFamily="34" charset="0"/>
              </a:rPr>
              <a:t> Musik</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483768"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on poslouchá hudbu</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chattest</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chatuješ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rappe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rapuji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kommen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oni přicházejí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steht</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ona stojí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bastelst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kutíš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surfe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surfuji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klettern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my lezeme, šplháme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bekomme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dostanu</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fotografieren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oni fotografují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a:t>
            </a:r>
            <a:r>
              <a:rPr lang="cs-CZ" sz="6000" dirty="0" err="1" smtClean="0">
                <a:latin typeface="Calibri" pitchFamily="34" charset="0"/>
              </a:rPr>
              <a:t>singt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zpívá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reiten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My jezdíme na koni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arbeitest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pracuješ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a:t>
            </a:r>
            <a:r>
              <a:rPr lang="cs-CZ" sz="6000" dirty="0" err="1" smtClean="0">
                <a:latin typeface="Calibri" pitchFamily="34" charset="0"/>
              </a:rPr>
              <a:t>sucht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hledáte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studieren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studujete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lebt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ona žije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badet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 se koupe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feiern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my slavíme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besuchen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oni navštěvují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tauche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se potápím</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a:t>
            </a:r>
            <a:r>
              <a:rPr lang="cs-CZ" sz="6000" dirty="0" err="1" smtClean="0">
                <a:latin typeface="Calibri" pitchFamily="34" charset="0"/>
              </a:rPr>
              <a:t>kommt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přichází, pochází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fotografiert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 fotografuje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wanderst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cestuješ (chodíš) pěšky</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reitet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ona jezdí na koni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lachen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se smějete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a:t>
            </a:r>
            <a:r>
              <a:rPr lang="cs-CZ" sz="6000" dirty="0" err="1" smtClean="0">
                <a:latin typeface="Calibri" pitchFamily="34" charset="0"/>
              </a:rPr>
              <a:t>wohnt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bydlíte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malt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maluje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tanzt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tancuješ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reitet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 jezdí na koni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singe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zpívám</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schreiben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my píšeme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1200" dirty="0" smtClean="0"/>
              <a:t>Vlastní archiv  autorky.</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Foundry</Template>
  <TotalTime>349</TotalTime>
  <Words>574</Words>
  <Application>Microsoft Office PowerPoint</Application>
  <PresentationFormat>Předvádění na obrazovce (4:3)</PresentationFormat>
  <Paragraphs>421</Paragraphs>
  <Slides>52</Slides>
  <Notes>0</Notes>
  <HiddenSlides>0</HiddenSlides>
  <MMClips>0</MMClips>
  <ScaleCrop>false</ScaleCrop>
  <HeadingPairs>
    <vt:vector size="4" baseType="variant">
      <vt:variant>
        <vt:lpstr>Motiv</vt:lpstr>
      </vt:variant>
      <vt:variant>
        <vt:i4>2</vt:i4>
      </vt:variant>
      <vt:variant>
        <vt:lpstr>Nadpisy snímků</vt:lpstr>
      </vt:variant>
      <vt:variant>
        <vt:i4>52</vt:i4>
      </vt:variant>
    </vt:vector>
  </HeadingPairs>
  <TitlesOfParts>
    <vt:vector size="54" baseType="lpstr">
      <vt:lpstr>Lití písma</vt:lpstr>
      <vt:lpstr>Motiv sady Office</vt:lpstr>
      <vt:lpstr>     Základní škola Ústí nad Labem, Anežky České 702/17, příspěvková organizace   Číslo projektu: CZ.1.07/1.4.00/21.2887     Název projektu: „Učíme lépe a moderněji“  OP VK 1.4                   Výukový materiál</vt:lpstr>
      <vt:lpstr>Snímek 2</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škola Ústí nad Labem, Anežky České 702/17, příspěvková organizace   Číslo projektu: CZ.1.07/1.4.00/21.2887     Název projektu: „Učíme lépe a moderněji“  OP VK 1.4                   Výukový materiál</dc:title>
  <cp:lastModifiedBy>Plockovi</cp:lastModifiedBy>
  <cp:revision>59</cp:revision>
  <dcterms:modified xsi:type="dcterms:W3CDTF">2012-09-20T16:04:10Z</dcterms:modified>
</cp:coreProperties>
</file>