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70" r:id="rId4"/>
    <p:sldId id="271" r:id="rId5"/>
    <p:sldId id="27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D3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Souhlásky - procvičování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CZ.1.O7/1.4.00/21.3136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VY_32_INOVACE_1B36Čj2_Souhlásky - procvičování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VY_32_INOVACE_1B36Čj2_Souhlásky - procvičování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Souhlásky - procvičování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CZ.1.O7/1.4.00/21.3136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procvičování tvrdých a měkkých souhlásek, psaní i, í, y, ý po měkkých a tvrdých souhláskách.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</a:t>
            </a:r>
            <a:r>
              <a:rPr lang="cs-CZ" dirty="0" smtClean="0"/>
              <a:t>podporuje </a:t>
            </a:r>
            <a:r>
              <a:rPr lang="cs-CZ" dirty="0" smtClean="0"/>
              <a:t>u dětí </a:t>
            </a:r>
            <a:r>
              <a:rPr lang="cs-CZ" dirty="0" smtClean="0"/>
              <a:t>zájem o učení,  žáci si osvojují vědomosti </a:t>
            </a:r>
            <a:r>
              <a:rPr lang="cs-CZ" smtClean="0"/>
              <a:t>hravým způsobem .</a:t>
            </a: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žáci posouvají perem slova pod správný název</a:t>
            </a:r>
          </a:p>
          <a:p>
            <a:pPr lvl="1"/>
            <a:r>
              <a:rPr lang="cs-CZ" dirty="0" smtClean="0"/>
              <a:t>Snímek 4: žáci dopisují nebo vyznačují správné slovo, vymýšlí další věty</a:t>
            </a:r>
          </a:p>
          <a:p>
            <a:pPr lvl="1"/>
            <a:r>
              <a:rPr lang="cs-CZ" dirty="0" smtClean="0"/>
              <a:t>Snímek 5: žáci přesouvají perem vybranou slabiku, slova mohou opisovat, ukazovat kartičky s i, í, y, ý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 následující slova do tří skupin.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556792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film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123728" y="2132856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opice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860032" y="2132856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zelí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123728" y="2780928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mýdlo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860032" y="2780928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pytel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228184" y="1556792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nikam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491880" y="2780928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jitro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228184" y="2780928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citrón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491880" y="1556792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říjen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2132856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život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2123728" y="1556792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kroky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228184" y="2132856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chyba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491880" y="2132856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Hynek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83568" y="2780928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roky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860032" y="1556792"/>
            <a:ext cx="1224136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strýc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251520" y="3573016"/>
            <a:ext cx="2376264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Slabiky tvrdé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131840" y="3573016"/>
            <a:ext cx="2376264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Slabiky měkké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012160" y="3573016"/>
            <a:ext cx="2376264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Slabiky obojetné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správné slovo z nabídky. Nedoplněné slovo použij ve větě, kterou vymyslíš.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Maminka______nábytek.       (čistí, čistý)</a:t>
            </a:r>
          </a:p>
          <a:p>
            <a:r>
              <a:rPr lang="cs-CZ" dirty="0" smtClean="0"/>
              <a:t>Strom má dlouhé _______.    (koření, kořeny)</a:t>
            </a:r>
          </a:p>
          <a:p>
            <a:r>
              <a:rPr lang="cs-CZ" dirty="0" smtClean="0"/>
              <a:t>Bratr se brzy _______ domů. (vrátí, vraty)</a:t>
            </a:r>
          </a:p>
          <a:p>
            <a:r>
              <a:rPr lang="cs-CZ" dirty="0" smtClean="0"/>
              <a:t>Nad domem _______ čáp.      (letí, lety)</a:t>
            </a:r>
          </a:p>
          <a:p>
            <a:r>
              <a:rPr lang="cs-CZ" dirty="0" smtClean="0"/>
              <a:t>Maminka ______ dědečkovi.  (tiká, tyká)</a:t>
            </a:r>
          </a:p>
          <a:p>
            <a:r>
              <a:rPr lang="cs-CZ" dirty="0" smtClean="0"/>
              <a:t>Na věži jsou dva ________.     (zvoní, zvony)</a:t>
            </a:r>
          </a:p>
          <a:p>
            <a:r>
              <a:rPr lang="cs-CZ" dirty="0" smtClean="0"/>
              <a:t>Jabloň _______chutná jablka.(plodí, plody)</a:t>
            </a:r>
          </a:p>
          <a:p>
            <a:r>
              <a:rPr lang="cs-CZ" dirty="0" smtClean="0"/>
              <a:t>Na stole leží_______chléb.     (tvrdí, tvrdý)</a:t>
            </a:r>
          </a:p>
          <a:p>
            <a:r>
              <a:rPr lang="cs-CZ" dirty="0" smtClean="0"/>
              <a:t>Tatínek vykopal dvě_______. (brázdí, brázdy)</a:t>
            </a:r>
          </a:p>
          <a:p>
            <a:r>
              <a:rPr lang="cs-CZ" dirty="0" smtClean="0"/>
              <a:t>Můj soused se zítra _______. (žení, ženy)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Nejprve doplň nebo dopiš chybějící slabiky a odůvodni psaní i/y.  Potom doplňuj i/í, y/ý.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842992" cy="4349079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     </a:t>
            </a:r>
            <a:r>
              <a:rPr lang="cs-CZ" sz="4100" dirty="0" smtClean="0"/>
              <a:t>no___, ___je, tuž___, ___skra, ji___čka, stě___, u___,  ___ba, ___bule, ___vák, pru___, ho__, ___stota, ___ká, ___kdo, su__,  </a:t>
            </a:r>
            <a:r>
              <a:rPr lang="cs-CZ" sz="3400" dirty="0" smtClean="0"/>
              <a:t>žác_, žák_ně, hrad_, bled_, rybn_k, r_č,</a:t>
            </a:r>
          </a:p>
          <a:p>
            <a:pPr>
              <a:buNone/>
            </a:pPr>
            <a:r>
              <a:rPr lang="cs-CZ" sz="3400" dirty="0" smtClean="0"/>
              <a:t>     schod_, hn_zdo, stač_, př_stav, zebr_, kachn_, horn_, ch_tej, oř_šek, t_č, such_, kd_ž, zaj_c, koš_k, r_ma, bohat_, bedn_, j_zda, tlapk_, lež_, č_st, r_je, jarn_, úkr_t, sn_dá, př_tel, kn_že, br_le, šat_, vlak_, jezd_, rod_na, pšen_ce, ž_to, vrán_, sýkor_, r_s, bř_cho, r_s, </a:t>
            </a:r>
            <a:r>
              <a:rPr lang="cs-CZ" sz="3400" dirty="0" err="1" smtClean="0"/>
              <a:t>tenk</a:t>
            </a:r>
            <a:r>
              <a:rPr lang="cs-CZ" sz="3400" dirty="0" smtClean="0"/>
              <a:t>_, kuchař_, květ_na, bud_k, letn_,studen_, dud_  </a:t>
            </a:r>
            <a:endParaRPr lang="cs-CZ" sz="3400" dirty="0"/>
          </a:p>
        </p:txBody>
      </p:sp>
      <p:sp>
        <p:nvSpPr>
          <p:cNvPr id="5" name="Obdélník 4"/>
          <p:cNvSpPr/>
          <p:nvPr/>
        </p:nvSpPr>
        <p:spPr>
          <a:xfrm>
            <a:off x="6876256" y="5661248"/>
            <a:ext cx="648072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0272" y="5013176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92280" y="3933056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84368" y="5661248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164288" y="3356992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84368" y="3861048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48264" y="2060848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48264" y="2636912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884368" y="1412776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812360" y="1988840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20272" y="1412776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884368" y="4509120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740352" y="2636912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812360" y="5085184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956376" y="3212976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020272" y="4437112"/>
            <a:ext cx="504056" cy="288032"/>
          </a:xfrm>
          <a:prstGeom prst="rect">
            <a:avLst/>
          </a:prstGeom>
          <a:solidFill>
            <a:srgbClr val="C8D3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ži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900</TotalTime>
  <Words>462</Words>
  <Application>Microsoft Office PowerPoint</Application>
  <PresentationFormat>Předvádění na obrazovce (4:3)</PresentationFormat>
  <Paragraphs>63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Rozděl následující slova do tří skupin.</vt:lpstr>
      <vt:lpstr>Doplň správné slovo z nabídky. Nedoplněné slovo použij ve větě, kterou vymyslíš.</vt:lpstr>
      <vt:lpstr>Nejprve doplň nebo dopiš chybějící slabiky a odůvodni psaní i/y.  Potom doplňuj i/í, y/ý.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Švehlová Marie</cp:lastModifiedBy>
  <cp:revision>107</cp:revision>
  <dcterms:created xsi:type="dcterms:W3CDTF">2011-08-21T15:31:45Z</dcterms:created>
  <dcterms:modified xsi:type="dcterms:W3CDTF">2012-02-24T14:56:18Z</dcterms:modified>
</cp:coreProperties>
</file>