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4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Střední styl 2 – zvýraznění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D48610B-FBB8-49B6-8F7D-E36F279ABC71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EF45A855-7ABA-44C3-970E-46FD5C4C1EC6}">
      <dgm:prSet phldrT="[Text]"/>
      <dgm:spPr/>
      <dgm:t>
        <a:bodyPr/>
        <a:lstStyle/>
        <a:p>
          <a:r>
            <a:rPr lang="cs-CZ" dirty="0" smtClean="0"/>
            <a:t>Název školy: ZŠ a MŠ Březno</a:t>
          </a:r>
          <a:endParaRPr lang="cs-CZ" dirty="0"/>
        </a:p>
      </dgm:t>
    </dgm:pt>
    <dgm:pt modelId="{114B9D0A-2663-44E1-A242-573782EA99B0}" type="parTrans" cxnId="{C1D7A672-20B6-46FA-94FF-F6D86C71BF86}">
      <dgm:prSet/>
      <dgm:spPr/>
      <dgm:t>
        <a:bodyPr/>
        <a:lstStyle/>
        <a:p>
          <a:endParaRPr lang="cs-CZ"/>
        </a:p>
      </dgm:t>
    </dgm:pt>
    <dgm:pt modelId="{16D5A15F-966A-4582-AA9E-810B63B7E7A9}" type="sibTrans" cxnId="{C1D7A672-20B6-46FA-94FF-F6D86C71BF86}">
      <dgm:prSet/>
      <dgm:spPr/>
      <dgm:t>
        <a:bodyPr/>
        <a:lstStyle/>
        <a:p>
          <a:endParaRPr lang="cs-CZ"/>
        </a:p>
      </dgm:t>
    </dgm:pt>
    <dgm:pt modelId="{D3EB95BA-B715-4FC6-AF94-BEC7ED97A356}">
      <dgm:prSet phldrT="[Text]"/>
      <dgm:spPr/>
      <dgm:t>
        <a:bodyPr/>
        <a:lstStyle/>
        <a:p>
          <a:r>
            <a:rPr lang="cs-CZ" dirty="0" smtClean="0"/>
            <a:t>Autor: Markéta Kulíšková </a:t>
          </a:r>
          <a:endParaRPr lang="cs-CZ" dirty="0"/>
        </a:p>
      </dgm:t>
    </dgm:pt>
    <dgm:pt modelId="{ED5C0703-AEA6-4C85-BEBC-6B758147FA31}" type="parTrans" cxnId="{5B43204A-8E67-4EC4-994B-A922BEE7FAD3}">
      <dgm:prSet/>
      <dgm:spPr/>
      <dgm:t>
        <a:bodyPr/>
        <a:lstStyle/>
        <a:p>
          <a:endParaRPr lang="cs-CZ"/>
        </a:p>
      </dgm:t>
    </dgm:pt>
    <dgm:pt modelId="{0E0192EA-7524-4D9E-948A-9ED461B836C0}" type="sibTrans" cxnId="{5B43204A-8E67-4EC4-994B-A922BEE7FAD3}">
      <dgm:prSet/>
      <dgm:spPr/>
      <dgm:t>
        <a:bodyPr/>
        <a:lstStyle/>
        <a:p>
          <a:endParaRPr lang="cs-CZ"/>
        </a:p>
      </dgm:t>
    </dgm:pt>
    <dgm:pt modelId="{4CA27FBE-7CE2-40CD-9BB1-B5C9DCC52179}">
      <dgm:prSet phldrT="[Text]"/>
      <dgm:spPr/>
      <dgm:t>
        <a:bodyPr/>
        <a:lstStyle/>
        <a:p>
          <a:r>
            <a:rPr lang="cs-CZ" dirty="0" smtClean="0"/>
            <a:t>Název: VY_32_INOVACE_41_VOLNY_CAS</a:t>
          </a:r>
        </a:p>
      </dgm:t>
    </dgm:pt>
    <dgm:pt modelId="{6D933599-862E-4881-AE32-78D5BE32A342}" type="parTrans" cxnId="{117DD09C-2219-4EE0-B0DD-9A03ECF5BA67}">
      <dgm:prSet/>
      <dgm:spPr/>
      <dgm:t>
        <a:bodyPr/>
        <a:lstStyle/>
        <a:p>
          <a:endParaRPr lang="cs-CZ"/>
        </a:p>
      </dgm:t>
    </dgm:pt>
    <dgm:pt modelId="{CD2D3A66-047A-4DC1-91FD-C1A44C9664B8}" type="sibTrans" cxnId="{117DD09C-2219-4EE0-B0DD-9A03ECF5BA67}">
      <dgm:prSet/>
      <dgm:spPr/>
      <dgm:t>
        <a:bodyPr/>
        <a:lstStyle/>
        <a:p>
          <a:endParaRPr lang="cs-CZ"/>
        </a:p>
      </dgm:t>
    </dgm:pt>
    <dgm:pt modelId="{A40345AC-7407-4C21-8FE2-9AD60A96D678}">
      <dgm:prSet phldrT="[Text]"/>
      <dgm:spPr/>
      <dgm:t>
        <a:bodyPr/>
        <a:lstStyle/>
        <a:p>
          <a:r>
            <a:rPr lang="cs-CZ" dirty="0" smtClean="0"/>
            <a:t>Číslo projektu: CZ.1.07/1.4.00/21.0360</a:t>
          </a:r>
        </a:p>
      </dgm:t>
    </dgm:pt>
    <dgm:pt modelId="{62C5FF30-1C6D-48B0-8B46-0A5B552739AA}" type="parTrans" cxnId="{B1769124-445E-454A-A738-D5D23F93DDBB}">
      <dgm:prSet/>
      <dgm:spPr/>
      <dgm:t>
        <a:bodyPr/>
        <a:lstStyle/>
        <a:p>
          <a:endParaRPr lang="cs-CZ"/>
        </a:p>
      </dgm:t>
    </dgm:pt>
    <dgm:pt modelId="{13CA3B7E-383B-43BE-B68D-9ED4F6013E8E}" type="sibTrans" cxnId="{B1769124-445E-454A-A738-D5D23F93DDBB}">
      <dgm:prSet/>
      <dgm:spPr/>
      <dgm:t>
        <a:bodyPr/>
        <a:lstStyle/>
        <a:p>
          <a:endParaRPr lang="cs-CZ"/>
        </a:p>
      </dgm:t>
    </dgm:pt>
    <dgm:pt modelId="{F6740C84-FFC4-4C19-9149-5F5774B54BA0}">
      <dgm:prSet phldrT="[Text]"/>
      <dgm:spPr/>
      <dgm:t>
        <a:bodyPr/>
        <a:lstStyle/>
        <a:p>
          <a:r>
            <a:rPr lang="cs-CZ" dirty="0" smtClean="0"/>
            <a:t>Téma: Volný čas</a:t>
          </a:r>
        </a:p>
      </dgm:t>
    </dgm:pt>
    <dgm:pt modelId="{959523E4-DBE9-426C-8060-FE6FBC53BC23}" type="parTrans" cxnId="{B70FEF21-947F-4573-959D-FC63EAAE4AB6}">
      <dgm:prSet/>
      <dgm:spPr/>
      <dgm:t>
        <a:bodyPr/>
        <a:lstStyle/>
        <a:p>
          <a:endParaRPr lang="cs-CZ"/>
        </a:p>
      </dgm:t>
    </dgm:pt>
    <dgm:pt modelId="{A5D30DBC-9E6E-481C-9670-2B5046C8CA07}" type="sibTrans" cxnId="{B70FEF21-947F-4573-959D-FC63EAAE4AB6}">
      <dgm:prSet/>
      <dgm:spPr/>
      <dgm:t>
        <a:bodyPr/>
        <a:lstStyle/>
        <a:p>
          <a:endParaRPr lang="cs-CZ"/>
        </a:p>
      </dgm:t>
    </dgm:pt>
    <dgm:pt modelId="{636D6FD4-7B81-456C-BB0A-6B22D7D839F7}">
      <dgm:prSet phldrT="[Text]"/>
      <dgm:spPr/>
      <dgm:t>
        <a:bodyPr/>
        <a:lstStyle/>
        <a:p>
          <a:r>
            <a:rPr lang="cs-CZ" dirty="0" smtClean="0"/>
            <a:t>Anotace: Materiál k interaktivní tabuli – Angličtina pro 4. ročník ZŠ – Volný čas</a:t>
          </a:r>
        </a:p>
      </dgm:t>
    </dgm:pt>
    <dgm:pt modelId="{7A80C894-87A1-4042-9C6C-20BE9A219595}" type="parTrans" cxnId="{8B697212-BB00-4CF0-BFCE-18D046749E01}">
      <dgm:prSet/>
      <dgm:spPr/>
      <dgm:t>
        <a:bodyPr/>
        <a:lstStyle/>
        <a:p>
          <a:endParaRPr lang="cs-CZ"/>
        </a:p>
      </dgm:t>
    </dgm:pt>
    <dgm:pt modelId="{4B9273EE-2583-4544-A67B-9533235E780E}" type="sibTrans" cxnId="{8B697212-BB00-4CF0-BFCE-18D046749E01}">
      <dgm:prSet/>
      <dgm:spPr/>
      <dgm:t>
        <a:bodyPr/>
        <a:lstStyle/>
        <a:p>
          <a:endParaRPr lang="cs-CZ"/>
        </a:p>
      </dgm:t>
    </dgm:pt>
    <dgm:pt modelId="{73693454-8058-4E8E-952A-B88822F2A142}" type="pres">
      <dgm:prSet presAssocID="{DD48610B-FBB8-49B6-8F7D-E36F279ABC71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4CAB995-59D2-43AF-8A7D-B2F2C0560BCC}" type="pres">
      <dgm:prSet presAssocID="{EF45A855-7ABA-44C3-970E-46FD5C4C1EC6}" presName="circle1" presStyleLbl="node1" presStyleIdx="0" presStyleCnt="6"/>
      <dgm:spPr/>
    </dgm:pt>
    <dgm:pt modelId="{B4F1CAD5-CB39-42CC-8C06-20916F758FBD}" type="pres">
      <dgm:prSet presAssocID="{EF45A855-7ABA-44C3-970E-46FD5C4C1EC6}" presName="space" presStyleCnt="0"/>
      <dgm:spPr/>
    </dgm:pt>
    <dgm:pt modelId="{CB3DE5E4-7609-400C-BBC8-9952C8CC1E3E}" type="pres">
      <dgm:prSet presAssocID="{EF45A855-7ABA-44C3-970E-46FD5C4C1EC6}" presName="rect1" presStyleLbl="alignAcc1" presStyleIdx="0" presStyleCnt="6" custFlipHor="1" custScaleX="100000" custLinFactNeighborX="880"/>
      <dgm:spPr/>
      <dgm:t>
        <a:bodyPr/>
        <a:lstStyle/>
        <a:p>
          <a:endParaRPr lang="cs-CZ"/>
        </a:p>
      </dgm:t>
    </dgm:pt>
    <dgm:pt modelId="{81A4BF60-A0BA-4C96-894C-FACEE081CF03}" type="pres">
      <dgm:prSet presAssocID="{D3EB95BA-B715-4FC6-AF94-BEC7ED97A356}" presName="vertSpace2" presStyleLbl="node1" presStyleIdx="0" presStyleCnt="6"/>
      <dgm:spPr/>
    </dgm:pt>
    <dgm:pt modelId="{79C88A93-B465-462D-A26B-AE3BCF72BDE1}" type="pres">
      <dgm:prSet presAssocID="{D3EB95BA-B715-4FC6-AF94-BEC7ED97A356}" presName="circle2" presStyleLbl="node1" presStyleIdx="1" presStyleCnt="6"/>
      <dgm:spPr/>
    </dgm:pt>
    <dgm:pt modelId="{9D34CC72-C1C0-4526-91D2-325327C2CFBD}" type="pres">
      <dgm:prSet presAssocID="{D3EB95BA-B715-4FC6-AF94-BEC7ED97A356}" presName="rect2" presStyleLbl="alignAcc1" presStyleIdx="1" presStyleCnt="6"/>
      <dgm:spPr/>
      <dgm:t>
        <a:bodyPr/>
        <a:lstStyle/>
        <a:p>
          <a:endParaRPr lang="cs-CZ"/>
        </a:p>
      </dgm:t>
    </dgm:pt>
    <dgm:pt modelId="{8CA429DB-99A4-4AB8-A765-C8DA02ABAAD9}" type="pres">
      <dgm:prSet presAssocID="{4CA27FBE-7CE2-40CD-9BB1-B5C9DCC52179}" presName="vertSpace3" presStyleLbl="node1" presStyleIdx="1" presStyleCnt="6"/>
      <dgm:spPr/>
    </dgm:pt>
    <dgm:pt modelId="{CA280024-621D-4529-AB43-EE734988E1A3}" type="pres">
      <dgm:prSet presAssocID="{4CA27FBE-7CE2-40CD-9BB1-B5C9DCC52179}" presName="circle3" presStyleLbl="node1" presStyleIdx="2" presStyleCnt="6"/>
      <dgm:spPr/>
    </dgm:pt>
    <dgm:pt modelId="{B2D71379-9F57-4D44-BE87-4F351A17252F}" type="pres">
      <dgm:prSet presAssocID="{4CA27FBE-7CE2-40CD-9BB1-B5C9DCC52179}" presName="rect3" presStyleLbl="alignAcc1" presStyleIdx="2" presStyleCnt="6"/>
      <dgm:spPr/>
      <dgm:t>
        <a:bodyPr/>
        <a:lstStyle/>
        <a:p>
          <a:endParaRPr lang="cs-CZ"/>
        </a:p>
      </dgm:t>
    </dgm:pt>
    <dgm:pt modelId="{A4A1090E-B019-471D-9E5A-158EC02D7A1E}" type="pres">
      <dgm:prSet presAssocID="{F6740C84-FFC4-4C19-9149-5F5774B54BA0}" presName="vertSpace4" presStyleLbl="node1" presStyleIdx="2" presStyleCnt="6"/>
      <dgm:spPr/>
    </dgm:pt>
    <dgm:pt modelId="{84CC51AF-A275-4291-A63C-FCF07732325B}" type="pres">
      <dgm:prSet presAssocID="{F6740C84-FFC4-4C19-9149-5F5774B54BA0}" presName="circle4" presStyleLbl="node1" presStyleIdx="3" presStyleCnt="6"/>
      <dgm:spPr/>
    </dgm:pt>
    <dgm:pt modelId="{03FB03DB-DA77-4481-999E-0E03B05B4F8F}" type="pres">
      <dgm:prSet presAssocID="{F6740C84-FFC4-4C19-9149-5F5774B54BA0}" presName="rect4" presStyleLbl="alignAcc1" presStyleIdx="3" presStyleCnt="6"/>
      <dgm:spPr/>
      <dgm:t>
        <a:bodyPr/>
        <a:lstStyle/>
        <a:p>
          <a:endParaRPr lang="cs-CZ"/>
        </a:p>
      </dgm:t>
    </dgm:pt>
    <dgm:pt modelId="{BD05F658-82DE-406A-893C-D409DC215805}" type="pres">
      <dgm:prSet presAssocID="{A40345AC-7407-4C21-8FE2-9AD60A96D678}" presName="vertSpace5" presStyleLbl="node1" presStyleIdx="3" presStyleCnt="6"/>
      <dgm:spPr/>
    </dgm:pt>
    <dgm:pt modelId="{95FD97C5-7823-4D5F-AC54-D2EF4A7865FC}" type="pres">
      <dgm:prSet presAssocID="{A40345AC-7407-4C21-8FE2-9AD60A96D678}" presName="circle5" presStyleLbl="node1" presStyleIdx="4" presStyleCnt="6"/>
      <dgm:spPr/>
    </dgm:pt>
    <dgm:pt modelId="{96EED6E8-1276-4307-B5FC-F59FBE36C9CD}" type="pres">
      <dgm:prSet presAssocID="{A40345AC-7407-4C21-8FE2-9AD60A96D678}" presName="rect5" presStyleLbl="alignAcc1" presStyleIdx="4" presStyleCnt="6" custScaleX="100000"/>
      <dgm:spPr/>
      <dgm:t>
        <a:bodyPr/>
        <a:lstStyle/>
        <a:p>
          <a:endParaRPr lang="cs-CZ"/>
        </a:p>
      </dgm:t>
    </dgm:pt>
    <dgm:pt modelId="{5C42406F-2045-4CEA-9677-E2C92F5D3D28}" type="pres">
      <dgm:prSet presAssocID="{636D6FD4-7B81-456C-BB0A-6B22D7D839F7}" presName="vertSpace6" presStyleLbl="node1" presStyleIdx="4" presStyleCnt="6"/>
      <dgm:spPr/>
    </dgm:pt>
    <dgm:pt modelId="{7CE1D833-06E6-464E-99A6-29965ADDA3AA}" type="pres">
      <dgm:prSet presAssocID="{636D6FD4-7B81-456C-BB0A-6B22D7D839F7}" presName="circle6" presStyleLbl="node1" presStyleIdx="5" presStyleCnt="6"/>
      <dgm:spPr/>
    </dgm:pt>
    <dgm:pt modelId="{86684E08-8F22-47B2-93A7-57E4ACCEB38A}" type="pres">
      <dgm:prSet presAssocID="{636D6FD4-7B81-456C-BB0A-6B22D7D839F7}" presName="rect6" presStyleLbl="alignAcc1" presStyleIdx="5" presStyleCnt="6"/>
      <dgm:spPr/>
      <dgm:t>
        <a:bodyPr/>
        <a:lstStyle/>
        <a:p>
          <a:endParaRPr lang="cs-CZ"/>
        </a:p>
      </dgm:t>
    </dgm:pt>
    <dgm:pt modelId="{C0D2742E-AB8A-4BB6-952B-09786D4BDDDC}" type="pres">
      <dgm:prSet presAssocID="{EF45A855-7ABA-44C3-970E-46FD5C4C1EC6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3BB53C1-EEA1-4606-89FE-999C077A8F8E}" type="pres">
      <dgm:prSet presAssocID="{D3EB95BA-B715-4FC6-AF94-BEC7ED97A356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40D035F-E78F-43E2-84BB-D9AB11E21D4E}" type="pres">
      <dgm:prSet presAssocID="{4CA27FBE-7CE2-40CD-9BB1-B5C9DCC52179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B7D852F-774D-4F69-BFCD-232D96B8007E}" type="pres">
      <dgm:prSet presAssocID="{F6740C84-FFC4-4C19-9149-5F5774B54BA0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B76B16A-56D6-4661-8F68-011A1DEE0FDA}" type="pres">
      <dgm:prSet presAssocID="{A40345AC-7407-4C21-8FE2-9AD60A96D678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95C7013-0FC0-4A4D-AACE-66F282C8C602}" type="pres">
      <dgm:prSet presAssocID="{636D6FD4-7B81-456C-BB0A-6B22D7D839F7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B70FEF21-947F-4573-959D-FC63EAAE4AB6}" srcId="{DD48610B-FBB8-49B6-8F7D-E36F279ABC71}" destId="{F6740C84-FFC4-4C19-9149-5F5774B54BA0}" srcOrd="3" destOrd="0" parTransId="{959523E4-DBE9-426C-8060-FE6FBC53BC23}" sibTransId="{A5D30DBC-9E6E-481C-9670-2B5046C8CA07}"/>
    <dgm:cxn modelId="{8B697212-BB00-4CF0-BFCE-18D046749E01}" srcId="{DD48610B-FBB8-49B6-8F7D-E36F279ABC71}" destId="{636D6FD4-7B81-456C-BB0A-6B22D7D839F7}" srcOrd="5" destOrd="0" parTransId="{7A80C894-87A1-4042-9C6C-20BE9A219595}" sibTransId="{4B9273EE-2583-4544-A67B-9533235E780E}"/>
    <dgm:cxn modelId="{C1D7A672-20B6-46FA-94FF-F6D86C71BF86}" srcId="{DD48610B-FBB8-49B6-8F7D-E36F279ABC71}" destId="{EF45A855-7ABA-44C3-970E-46FD5C4C1EC6}" srcOrd="0" destOrd="0" parTransId="{114B9D0A-2663-44E1-A242-573782EA99B0}" sibTransId="{16D5A15F-966A-4582-AA9E-810B63B7E7A9}"/>
    <dgm:cxn modelId="{B760B5F0-F407-4C27-9EE1-A66AA2560EA8}" type="presOf" srcId="{EF45A855-7ABA-44C3-970E-46FD5C4C1EC6}" destId="{C0D2742E-AB8A-4BB6-952B-09786D4BDDDC}" srcOrd="1" destOrd="0" presId="urn:microsoft.com/office/officeart/2005/8/layout/target3"/>
    <dgm:cxn modelId="{5B9F96DE-FC35-4162-AB48-D01D63292800}" type="presOf" srcId="{DD48610B-FBB8-49B6-8F7D-E36F279ABC71}" destId="{73693454-8058-4E8E-952A-B88822F2A142}" srcOrd="0" destOrd="0" presId="urn:microsoft.com/office/officeart/2005/8/layout/target3"/>
    <dgm:cxn modelId="{E0ADFF42-A46B-4FF1-AC10-668E37524095}" type="presOf" srcId="{F6740C84-FFC4-4C19-9149-5F5774B54BA0}" destId="{1B7D852F-774D-4F69-BFCD-232D96B8007E}" srcOrd="1" destOrd="0" presId="urn:microsoft.com/office/officeart/2005/8/layout/target3"/>
    <dgm:cxn modelId="{51030939-9DC3-4462-AA3C-55D990FAC9DE}" type="presOf" srcId="{EF45A855-7ABA-44C3-970E-46FD5C4C1EC6}" destId="{CB3DE5E4-7609-400C-BBC8-9952C8CC1E3E}" srcOrd="0" destOrd="0" presId="urn:microsoft.com/office/officeart/2005/8/layout/target3"/>
    <dgm:cxn modelId="{B1769124-445E-454A-A738-D5D23F93DDBB}" srcId="{DD48610B-FBB8-49B6-8F7D-E36F279ABC71}" destId="{A40345AC-7407-4C21-8FE2-9AD60A96D678}" srcOrd="4" destOrd="0" parTransId="{62C5FF30-1C6D-48B0-8B46-0A5B552739AA}" sibTransId="{13CA3B7E-383B-43BE-B68D-9ED4F6013E8E}"/>
    <dgm:cxn modelId="{D996FF15-306A-48E5-B5C7-5DEA422C6747}" type="presOf" srcId="{A40345AC-7407-4C21-8FE2-9AD60A96D678}" destId="{0B76B16A-56D6-4661-8F68-011A1DEE0FDA}" srcOrd="1" destOrd="0" presId="urn:microsoft.com/office/officeart/2005/8/layout/target3"/>
    <dgm:cxn modelId="{AD34B4AB-4FAA-4BCC-8610-FDBCE0E12856}" type="presOf" srcId="{4CA27FBE-7CE2-40CD-9BB1-B5C9DCC52179}" destId="{B2D71379-9F57-4D44-BE87-4F351A17252F}" srcOrd="0" destOrd="0" presId="urn:microsoft.com/office/officeart/2005/8/layout/target3"/>
    <dgm:cxn modelId="{C011DC1F-A63B-4986-8D06-7E4E4724B87A}" type="presOf" srcId="{D3EB95BA-B715-4FC6-AF94-BEC7ED97A356}" destId="{B3BB53C1-EEA1-4606-89FE-999C077A8F8E}" srcOrd="1" destOrd="0" presId="urn:microsoft.com/office/officeart/2005/8/layout/target3"/>
    <dgm:cxn modelId="{117DD09C-2219-4EE0-B0DD-9A03ECF5BA67}" srcId="{DD48610B-FBB8-49B6-8F7D-E36F279ABC71}" destId="{4CA27FBE-7CE2-40CD-9BB1-B5C9DCC52179}" srcOrd="2" destOrd="0" parTransId="{6D933599-862E-4881-AE32-78D5BE32A342}" sibTransId="{CD2D3A66-047A-4DC1-91FD-C1A44C9664B8}"/>
    <dgm:cxn modelId="{B2B6C2F2-B6B6-46E5-AF59-7F94984F8110}" type="presOf" srcId="{636D6FD4-7B81-456C-BB0A-6B22D7D839F7}" destId="{86684E08-8F22-47B2-93A7-57E4ACCEB38A}" srcOrd="0" destOrd="0" presId="urn:microsoft.com/office/officeart/2005/8/layout/target3"/>
    <dgm:cxn modelId="{01449203-07A3-4248-ABEB-7F8009F8459A}" type="presOf" srcId="{A40345AC-7407-4C21-8FE2-9AD60A96D678}" destId="{96EED6E8-1276-4307-B5FC-F59FBE36C9CD}" srcOrd="0" destOrd="0" presId="urn:microsoft.com/office/officeart/2005/8/layout/target3"/>
    <dgm:cxn modelId="{FE351F61-C301-4CCE-A854-33C31F75A61E}" type="presOf" srcId="{636D6FD4-7B81-456C-BB0A-6B22D7D839F7}" destId="{B95C7013-0FC0-4A4D-AACE-66F282C8C602}" srcOrd="1" destOrd="0" presId="urn:microsoft.com/office/officeart/2005/8/layout/target3"/>
    <dgm:cxn modelId="{5B43204A-8E67-4EC4-994B-A922BEE7FAD3}" srcId="{DD48610B-FBB8-49B6-8F7D-E36F279ABC71}" destId="{D3EB95BA-B715-4FC6-AF94-BEC7ED97A356}" srcOrd="1" destOrd="0" parTransId="{ED5C0703-AEA6-4C85-BEBC-6B758147FA31}" sibTransId="{0E0192EA-7524-4D9E-948A-9ED461B836C0}"/>
    <dgm:cxn modelId="{3E86FB64-EB55-49B9-B167-DBEE86016E0C}" type="presOf" srcId="{F6740C84-FFC4-4C19-9149-5F5774B54BA0}" destId="{03FB03DB-DA77-4481-999E-0E03B05B4F8F}" srcOrd="0" destOrd="0" presId="urn:microsoft.com/office/officeart/2005/8/layout/target3"/>
    <dgm:cxn modelId="{10C8A4F3-3F45-474F-972D-236B4B50E150}" type="presOf" srcId="{4CA27FBE-7CE2-40CD-9BB1-B5C9DCC52179}" destId="{340D035F-E78F-43E2-84BB-D9AB11E21D4E}" srcOrd="1" destOrd="0" presId="urn:microsoft.com/office/officeart/2005/8/layout/target3"/>
    <dgm:cxn modelId="{160DF1D0-7FC3-461C-818B-2187BF6B7404}" type="presOf" srcId="{D3EB95BA-B715-4FC6-AF94-BEC7ED97A356}" destId="{9D34CC72-C1C0-4526-91D2-325327C2CFBD}" srcOrd="0" destOrd="0" presId="urn:microsoft.com/office/officeart/2005/8/layout/target3"/>
    <dgm:cxn modelId="{B22F69B0-83A1-4999-A486-015C2FF311D0}" type="presParOf" srcId="{73693454-8058-4E8E-952A-B88822F2A142}" destId="{34CAB995-59D2-43AF-8A7D-B2F2C0560BCC}" srcOrd="0" destOrd="0" presId="urn:microsoft.com/office/officeart/2005/8/layout/target3"/>
    <dgm:cxn modelId="{F3A69DD1-4E43-454D-9DB0-7FA58B270B0A}" type="presParOf" srcId="{73693454-8058-4E8E-952A-B88822F2A142}" destId="{B4F1CAD5-CB39-42CC-8C06-20916F758FBD}" srcOrd="1" destOrd="0" presId="urn:microsoft.com/office/officeart/2005/8/layout/target3"/>
    <dgm:cxn modelId="{8019719C-221A-4082-B919-EDE9B9525696}" type="presParOf" srcId="{73693454-8058-4E8E-952A-B88822F2A142}" destId="{CB3DE5E4-7609-400C-BBC8-9952C8CC1E3E}" srcOrd="2" destOrd="0" presId="urn:microsoft.com/office/officeart/2005/8/layout/target3"/>
    <dgm:cxn modelId="{04F99769-1EF3-4B49-AD24-75FA4433299B}" type="presParOf" srcId="{73693454-8058-4E8E-952A-B88822F2A142}" destId="{81A4BF60-A0BA-4C96-894C-FACEE081CF03}" srcOrd="3" destOrd="0" presId="urn:microsoft.com/office/officeart/2005/8/layout/target3"/>
    <dgm:cxn modelId="{1D4FC8E0-0D66-410F-9467-ECCEA55C81E9}" type="presParOf" srcId="{73693454-8058-4E8E-952A-B88822F2A142}" destId="{79C88A93-B465-462D-A26B-AE3BCF72BDE1}" srcOrd="4" destOrd="0" presId="urn:microsoft.com/office/officeart/2005/8/layout/target3"/>
    <dgm:cxn modelId="{2718DFEF-DC4F-4061-B8AA-9364837B1354}" type="presParOf" srcId="{73693454-8058-4E8E-952A-B88822F2A142}" destId="{9D34CC72-C1C0-4526-91D2-325327C2CFBD}" srcOrd="5" destOrd="0" presId="urn:microsoft.com/office/officeart/2005/8/layout/target3"/>
    <dgm:cxn modelId="{D171487A-D4FA-4E36-A2CF-6AAE9A7096A8}" type="presParOf" srcId="{73693454-8058-4E8E-952A-B88822F2A142}" destId="{8CA429DB-99A4-4AB8-A765-C8DA02ABAAD9}" srcOrd="6" destOrd="0" presId="urn:microsoft.com/office/officeart/2005/8/layout/target3"/>
    <dgm:cxn modelId="{42D40876-86DE-4055-9127-A86528874252}" type="presParOf" srcId="{73693454-8058-4E8E-952A-B88822F2A142}" destId="{CA280024-621D-4529-AB43-EE734988E1A3}" srcOrd="7" destOrd="0" presId="urn:microsoft.com/office/officeart/2005/8/layout/target3"/>
    <dgm:cxn modelId="{5655E70B-7DA9-4C86-895A-66A3BBDA064B}" type="presParOf" srcId="{73693454-8058-4E8E-952A-B88822F2A142}" destId="{B2D71379-9F57-4D44-BE87-4F351A17252F}" srcOrd="8" destOrd="0" presId="urn:microsoft.com/office/officeart/2005/8/layout/target3"/>
    <dgm:cxn modelId="{920104B0-05AF-4DE1-A498-08740919A556}" type="presParOf" srcId="{73693454-8058-4E8E-952A-B88822F2A142}" destId="{A4A1090E-B019-471D-9E5A-158EC02D7A1E}" srcOrd="9" destOrd="0" presId="urn:microsoft.com/office/officeart/2005/8/layout/target3"/>
    <dgm:cxn modelId="{2CAB9930-47AA-465F-A5A1-4F397AB27233}" type="presParOf" srcId="{73693454-8058-4E8E-952A-B88822F2A142}" destId="{84CC51AF-A275-4291-A63C-FCF07732325B}" srcOrd="10" destOrd="0" presId="urn:microsoft.com/office/officeart/2005/8/layout/target3"/>
    <dgm:cxn modelId="{29A1AD93-6559-42A5-9B83-7B9CFFA15D53}" type="presParOf" srcId="{73693454-8058-4E8E-952A-B88822F2A142}" destId="{03FB03DB-DA77-4481-999E-0E03B05B4F8F}" srcOrd="11" destOrd="0" presId="urn:microsoft.com/office/officeart/2005/8/layout/target3"/>
    <dgm:cxn modelId="{CA715A23-0D6B-46F5-9E27-68FEB32E51E7}" type="presParOf" srcId="{73693454-8058-4E8E-952A-B88822F2A142}" destId="{BD05F658-82DE-406A-893C-D409DC215805}" srcOrd="12" destOrd="0" presId="urn:microsoft.com/office/officeart/2005/8/layout/target3"/>
    <dgm:cxn modelId="{23FD9D27-DB69-4020-AFE3-4D3D134082C0}" type="presParOf" srcId="{73693454-8058-4E8E-952A-B88822F2A142}" destId="{95FD97C5-7823-4D5F-AC54-D2EF4A7865FC}" srcOrd="13" destOrd="0" presId="urn:microsoft.com/office/officeart/2005/8/layout/target3"/>
    <dgm:cxn modelId="{365DCB1D-4CBD-49EA-834A-C2ECA0FDAED7}" type="presParOf" srcId="{73693454-8058-4E8E-952A-B88822F2A142}" destId="{96EED6E8-1276-4307-B5FC-F59FBE36C9CD}" srcOrd="14" destOrd="0" presId="urn:microsoft.com/office/officeart/2005/8/layout/target3"/>
    <dgm:cxn modelId="{939661D5-E1CF-4826-8D0F-9A3B76F33997}" type="presParOf" srcId="{73693454-8058-4E8E-952A-B88822F2A142}" destId="{5C42406F-2045-4CEA-9677-E2C92F5D3D28}" srcOrd="15" destOrd="0" presId="urn:microsoft.com/office/officeart/2005/8/layout/target3"/>
    <dgm:cxn modelId="{D893DE32-45E4-4FDC-9119-D407D5775B3C}" type="presParOf" srcId="{73693454-8058-4E8E-952A-B88822F2A142}" destId="{7CE1D833-06E6-464E-99A6-29965ADDA3AA}" srcOrd="16" destOrd="0" presId="urn:microsoft.com/office/officeart/2005/8/layout/target3"/>
    <dgm:cxn modelId="{9253F1BE-D4BA-4752-919A-3AF03599DA26}" type="presParOf" srcId="{73693454-8058-4E8E-952A-B88822F2A142}" destId="{86684E08-8F22-47B2-93A7-57E4ACCEB38A}" srcOrd="17" destOrd="0" presId="urn:microsoft.com/office/officeart/2005/8/layout/target3"/>
    <dgm:cxn modelId="{2A9C772E-9B77-4BAD-8642-6560CE8E1FB9}" type="presParOf" srcId="{73693454-8058-4E8E-952A-B88822F2A142}" destId="{C0D2742E-AB8A-4BB6-952B-09786D4BDDDC}" srcOrd="18" destOrd="0" presId="urn:microsoft.com/office/officeart/2005/8/layout/target3"/>
    <dgm:cxn modelId="{E4A5FFC2-2CCA-49A4-A954-06FD942380C0}" type="presParOf" srcId="{73693454-8058-4E8E-952A-B88822F2A142}" destId="{B3BB53C1-EEA1-4606-89FE-999C077A8F8E}" srcOrd="19" destOrd="0" presId="urn:microsoft.com/office/officeart/2005/8/layout/target3"/>
    <dgm:cxn modelId="{6069C48A-6525-4A44-AAF2-875D5B2CA3E1}" type="presParOf" srcId="{73693454-8058-4E8E-952A-B88822F2A142}" destId="{340D035F-E78F-43E2-84BB-D9AB11E21D4E}" srcOrd="20" destOrd="0" presId="urn:microsoft.com/office/officeart/2005/8/layout/target3"/>
    <dgm:cxn modelId="{0CB4D863-C37C-4BDD-A650-DACF030CD3A7}" type="presParOf" srcId="{73693454-8058-4E8E-952A-B88822F2A142}" destId="{1B7D852F-774D-4F69-BFCD-232D96B8007E}" srcOrd="21" destOrd="0" presId="urn:microsoft.com/office/officeart/2005/8/layout/target3"/>
    <dgm:cxn modelId="{0ECDC929-E0B6-41B1-AF95-69ECAC84821B}" type="presParOf" srcId="{73693454-8058-4E8E-952A-B88822F2A142}" destId="{0B76B16A-56D6-4661-8F68-011A1DEE0FDA}" srcOrd="22" destOrd="0" presId="urn:microsoft.com/office/officeart/2005/8/layout/target3"/>
    <dgm:cxn modelId="{865E0FDD-640C-4968-AF4D-F8FF11713848}" type="presParOf" srcId="{73693454-8058-4E8E-952A-B88822F2A142}" destId="{B95C7013-0FC0-4A4D-AACE-66F282C8C602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4CAB995-59D2-43AF-8A7D-B2F2C0560BCC}">
      <dsp:nvSpPr>
        <dsp:cNvPr id="0" name=""/>
        <dsp:cNvSpPr/>
      </dsp:nvSpPr>
      <dsp:spPr>
        <a:xfrm>
          <a:off x="0" y="0"/>
          <a:ext cx="4064000" cy="406400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B3DE5E4-7609-400C-BBC8-9952C8CC1E3E}">
      <dsp:nvSpPr>
        <dsp:cNvPr id="0" name=""/>
        <dsp:cNvSpPr/>
      </dsp:nvSpPr>
      <dsp:spPr>
        <a:xfrm flipH="1">
          <a:off x="2032000" y="0"/>
          <a:ext cx="6392936" cy="4064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 smtClean="0"/>
            <a:t>Název školy: ZŠ a MŠ Březno</a:t>
          </a:r>
          <a:endParaRPr lang="cs-CZ" sz="1500" kern="1200" dirty="0"/>
        </a:p>
      </dsp:txBody>
      <dsp:txXfrm>
        <a:off x="2032000" y="0"/>
        <a:ext cx="6392936" cy="508001"/>
      </dsp:txXfrm>
    </dsp:sp>
    <dsp:sp modelId="{79C88A93-B465-462D-A26B-AE3BCF72BDE1}">
      <dsp:nvSpPr>
        <dsp:cNvPr id="0" name=""/>
        <dsp:cNvSpPr/>
      </dsp:nvSpPr>
      <dsp:spPr>
        <a:xfrm>
          <a:off x="355600" y="508001"/>
          <a:ext cx="3352798" cy="335279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D34CC72-C1C0-4526-91D2-325327C2CFBD}">
      <dsp:nvSpPr>
        <dsp:cNvPr id="0" name=""/>
        <dsp:cNvSpPr/>
      </dsp:nvSpPr>
      <dsp:spPr>
        <a:xfrm>
          <a:off x="2032000" y="508001"/>
          <a:ext cx="6392936" cy="335279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 smtClean="0"/>
            <a:t>Autor: Markéta Kulíšková </a:t>
          </a:r>
          <a:endParaRPr lang="cs-CZ" sz="1500" kern="1200" dirty="0"/>
        </a:p>
      </dsp:txBody>
      <dsp:txXfrm>
        <a:off x="2032000" y="508001"/>
        <a:ext cx="6392936" cy="508001"/>
      </dsp:txXfrm>
    </dsp:sp>
    <dsp:sp modelId="{CA280024-621D-4529-AB43-EE734988E1A3}">
      <dsp:nvSpPr>
        <dsp:cNvPr id="0" name=""/>
        <dsp:cNvSpPr/>
      </dsp:nvSpPr>
      <dsp:spPr>
        <a:xfrm>
          <a:off x="711201" y="1016002"/>
          <a:ext cx="2641597" cy="264159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2D71379-9F57-4D44-BE87-4F351A17252F}">
      <dsp:nvSpPr>
        <dsp:cNvPr id="0" name=""/>
        <dsp:cNvSpPr/>
      </dsp:nvSpPr>
      <dsp:spPr>
        <a:xfrm>
          <a:off x="2032000" y="1016002"/>
          <a:ext cx="6392936" cy="264159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 smtClean="0"/>
            <a:t>Název: VY_32_INOVACE_41_VOLNY_CAS</a:t>
          </a:r>
        </a:p>
      </dsp:txBody>
      <dsp:txXfrm>
        <a:off x="2032000" y="1016002"/>
        <a:ext cx="6392936" cy="507997"/>
      </dsp:txXfrm>
    </dsp:sp>
    <dsp:sp modelId="{84CC51AF-A275-4291-A63C-FCF07732325B}">
      <dsp:nvSpPr>
        <dsp:cNvPr id="0" name=""/>
        <dsp:cNvSpPr/>
      </dsp:nvSpPr>
      <dsp:spPr>
        <a:xfrm>
          <a:off x="1066800" y="1524000"/>
          <a:ext cx="1930400" cy="193040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3FB03DB-DA77-4481-999E-0E03B05B4F8F}">
      <dsp:nvSpPr>
        <dsp:cNvPr id="0" name=""/>
        <dsp:cNvSpPr/>
      </dsp:nvSpPr>
      <dsp:spPr>
        <a:xfrm>
          <a:off x="2032000" y="1524000"/>
          <a:ext cx="6392936" cy="1930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 smtClean="0"/>
            <a:t>Téma: Volný čas</a:t>
          </a:r>
        </a:p>
      </dsp:txBody>
      <dsp:txXfrm>
        <a:off x="2032000" y="1524000"/>
        <a:ext cx="6392936" cy="508001"/>
      </dsp:txXfrm>
    </dsp:sp>
    <dsp:sp modelId="{95FD97C5-7823-4D5F-AC54-D2EF4A7865FC}">
      <dsp:nvSpPr>
        <dsp:cNvPr id="0" name=""/>
        <dsp:cNvSpPr/>
      </dsp:nvSpPr>
      <dsp:spPr>
        <a:xfrm>
          <a:off x="1422400" y="2032001"/>
          <a:ext cx="1219198" cy="121919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6EED6E8-1276-4307-B5FC-F59FBE36C9CD}">
      <dsp:nvSpPr>
        <dsp:cNvPr id="0" name=""/>
        <dsp:cNvSpPr/>
      </dsp:nvSpPr>
      <dsp:spPr>
        <a:xfrm>
          <a:off x="2032000" y="2032001"/>
          <a:ext cx="6392936" cy="121919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 smtClean="0"/>
            <a:t>Číslo projektu: CZ.1.07/1.4.00/21.0360</a:t>
          </a:r>
        </a:p>
      </dsp:txBody>
      <dsp:txXfrm>
        <a:off x="2032000" y="2032001"/>
        <a:ext cx="6392936" cy="508001"/>
      </dsp:txXfrm>
    </dsp:sp>
    <dsp:sp modelId="{7CE1D833-06E6-464E-99A6-29965ADDA3AA}">
      <dsp:nvSpPr>
        <dsp:cNvPr id="0" name=""/>
        <dsp:cNvSpPr/>
      </dsp:nvSpPr>
      <dsp:spPr>
        <a:xfrm>
          <a:off x="1778001" y="2540002"/>
          <a:ext cx="507997" cy="50799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6684E08-8F22-47B2-93A7-57E4ACCEB38A}">
      <dsp:nvSpPr>
        <dsp:cNvPr id="0" name=""/>
        <dsp:cNvSpPr/>
      </dsp:nvSpPr>
      <dsp:spPr>
        <a:xfrm>
          <a:off x="2032000" y="2540002"/>
          <a:ext cx="6392936" cy="50799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 smtClean="0"/>
            <a:t>Anotace: Materiál k interaktivní tabuli – Angličtina pro 4. ročník ZŠ – Volný čas</a:t>
          </a:r>
        </a:p>
      </dsp:txBody>
      <dsp:txXfrm>
        <a:off x="2032000" y="2540002"/>
        <a:ext cx="6392936" cy="50799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BE8BEEBC-DEEC-490F-B03E-F2468CEE4127}" type="datetimeFigureOut">
              <a:rPr lang="cs-CZ" smtClean="0"/>
              <a:t>22.8.2012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347A9C3C-DD5E-402B-A9F0-D59F20B64B2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8BEEBC-DEEC-490F-B03E-F2468CEE4127}" type="datetimeFigureOut">
              <a:rPr lang="cs-CZ" smtClean="0"/>
              <a:t>22.8.2012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7A9C3C-DD5E-402B-A9F0-D59F20B64B2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8BEEBC-DEEC-490F-B03E-F2468CEE4127}" type="datetimeFigureOut">
              <a:rPr lang="cs-CZ" smtClean="0"/>
              <a:t>22.8.2012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7A9C3C-DD5E-402B-A9F0-D59F20B64B2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8BEEBC-DEEC-490F-B03E-F2468CEE4127}" type="datetimeFigureOut">
              <a:rPr lang="cs-CZ" smtClean="0"/>
              <a:t>22.8.2012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7A9C3C-DD5E-402B-A9F0-D59F20B64B22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8BEEBC-DEEC-490F-B03E-F2468CEE4127}" type="datetimeFigureOut">
              <a:rPr lang="cs-CZ" smtClean="0"/>
              <a:t>22.8.2012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7A9C3C-DD5E-402B-A9F0-D59F20B64B22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8BEEBC-DEEC-490F-B03E-F2468CEE4127}" type="datetimeFigureOut">
              <a:rPr lang="cs-CZ" smtClean="0"/>
              <a:t>22.8.2012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7A9C3C-DD5E-402B-A9F0-D59F20B64B2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8BEEBC-DEEC-490F-B03E-F2468CEE4127}" type="datetimeFigureOut">
              <a:rPr lang="cs-CZ" smtClean="0"/>
              <a:t>22.8.2012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7A9C3C-DD5E-402B-A9F0-D59F20B64B2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BE8BEEBC-DEEC-490F-B03E-F2468CEE4127}" type="datetimeFigureOut">
              <a:rPr lang="cs-CZ" smtClean="0"/>
              <a:t>22.8.2012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347A9C3C-DD5E-402B-A9F0-D59F20B64B2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BE8BEEBC-DEEC-490F-B03E-F2468CEE4127}" type="datetimeFigureOut">
              <a:rPr lang="cs-CZ" smtClean="0"/>
              <a:t>22.8.2012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347A9C3C-DD5E-402B-A9F0-D59F20B64B2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8BEEBC-DEEC-490F-B03E-F2468CEE4127}" type="datetimeFigureOut">
              <a:rPr lang="cs-CZ" smtClean="0"/>
              <a:t>22.8.2012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7A9C3C-DD5E-402B-A9F0-D59F20B64B2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8BEEBC-DEEC-490F-B03E-F2468CEE4127}" type="datetimeFigureOut">
              <a:rPr lang="cs-CZ" smtClean="0"/>
              <a:t>22.8.2012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7A9C3C-DD5E-402B-A9F0-D59F20B64B2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BE8BEEBC-DEEC-490F-B03E-F2468CEE4127}" type="datetimeFigureOut">
              <a:rPr lang="cs-CZ" smtClean="0"/>
              <a:t>22.8.2012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347A9C3C-DD5E-402B-A9F0-D59F20B64B22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5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4127202645"/>
              </p:ext>
            </p:extLst>
          </p:nvPr>
        </p:nvGraphicFramePr>
        <p:xfrm>
          <a:off x="251520" y="1340768"/>
          <a:ext cx="8424936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5877272"/>
            <a:ext cx="3456384" cy="6713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502413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1844824"/>
            <a:ext cx="7772400" cy="1368152"/>
          </a:xfrm>
        </p:spPr>
        <p:txBody>
          <a:bodyPr/>
          <a:lstStyle/>
          <a:p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>My free </a:t>
            </a:r>
            <a:r>
              <a:rPr lang="cs-CZ" dirty="0" err="1" smtClean="0">
                <a:solidFill>
                  <a:schemeClr val="accent4">
                    <a:lumMod val="75000"/>
                  </a:schemeClr>
                </a:solidFill>
              </a:rPr>
              <a:t>time</a:t>
            </a:r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/>
            </a:r>
            <a:b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Můj volný čas</a:t>
            </a:r>
            <a:endParaRPr lang="cs-CZ" sz="2400" dirty="0">
              <a:solidFill>
                <a:schemeClr val="accent4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25884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0"/>
            <a:ext cx="6965245" cy="720080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DIARY</a:t>
            </a:r>
            <a:endParaRPr lang="cs-CZ" b="1" dirty="0">
              <a:solidFill>
                <a:schemeClr val="accent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27584" y="980728"/>
            <a:ext cx="4968553" cy="5328592"/>
          </a:xfrm>
        </p:spPr>
        <p:txBody>
          <a:bodyPr>
            <a:normAutofit/>
          </a:bodyPr>
          <a:lstStyle/>
          <a:p>
            <a:r>
              <a:rPr lang="cs-CZ" b="1" u="sng" dirty="0" err="1" smtClean="0">
                <a:solidFill>
                  <a:schemeClr val="accent6">
                    <a:lumMod val="75000"/>
                  </a:schemeClr>
                </a:solidFill>
              </a:rPr>
              <a:t>Monday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: play </a:t>
            </a:r>
            <a:r>
              <a:rPr lang="cs-CZ" dirty="0" err="1" smtClean="0">
                <a:solidFill>
                  <a:schemeClr val="accent1">
                    <a:lumMod val="50000"/>
                  </a:schemeClr>
                </a:solidFill>
              </a:rPr>
              <a:t>football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, </a:t>
            </a:r>
            <a:r>
              <a:rPr lang="cs-CZ" dirty="0" err="1" smtClean="0">
                <a:solidFill>
                  <a:schemeClr val="accent1">
                    <a:lumMod val="50000"/>
                  </a:schemeClr>
                </a:solidFill>
              </a:rPr>
              <a:t>ride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 my bike</a:t>
            </a:r>
          </a:p>
          <a:p>
            <a:r>
              <a:rPr lang="cs-CZ" b="1" u="sng" dirty="0" err="1" smtClean="0">
                <a:solidFill>
                  <a:schemeClr val="accent6">
                    <a:lumMod val="75000"/>
                  </a:schemeClr>
                </a:solidFill>
              </a:rPr>
              <a:t>Tuesday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: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accent1">
                    <a:lumMod val="50000"/>
                  </a:schemeClr>
                </a:solidFill>
              </a:rPr>
              <a:t>read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 a </a:t>
            </a:r>
            <a:r>
              <a:rPr lang="cs-CZ" dirty="0" err="1" smtClean="0">
                <a:solidFill>
                  <a:schemeClr val="accent1">
                    <a:lumMod val="50000"/>
                  </a:schemeClr>
                </a:solidFill>
              </a:rPr>
              <a:t>book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, play </a:t>
            </a:r>
            <a:r>
              <a:rPr lang="cs-CZ" dirty="0" err="1" smtClean="0">
                <a:solidFill>
                  <a:schemeClr val="accent1">
                    <a:lumMod val="50000"/>
                  </a:schemeClr>
                </a:solidFill>
              </a:rPr>
              <a:t>tennis</a:t>
            </a:r>
            <a:endParaRPr lang="cs-CZ" dirty="0" smtClean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cs-CZ" b="1" u="sng" dirty="0" err="1" smtClean="0">
                <a:solidFill>
                  <a:schemeClr val="accent6">
                    <a:lumMod val="75000"/>
                  </a:schemeClr>
                </a:solidFill>
              </a:rPr>
              <a:t>Wednesday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:</a:t>
            </a:r>
            <a:r>
              <a:rPr lang="cs-CZ" dirty="0" smtClean="0"/>
              <a:t> 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play </a:t>
            </a:r>
            <a:r>
              <a:rPr lang="cs-CZ" dirty="0" err="1" smtClean="0">
                <a:solidFill>
                  <a:schemeClr val="accent1">
                    <a:lumMod val="50000"/>
                  </a:schemeClr>
                </a:solidFill>
              </a:rPr>
              <a:t>the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 piano, </a:t>
            </a:r>
            <a:r>
              <a:rPr lang="cs-CZ" dirty="0" err="1" smtClean="0">
                <a:solidFill>
                  <a:schemeClr val="accent1">
                    <a:lumMod val="50000"/>
                  </a:schemeClr>
                </a:solidFill>
              </a:rPr>
              <a:t>ride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 my </a:t>
            </a:r>
            <a:r>
              <a:rPr lang="cs-CZ" dirty="0" err="1" smtClean="0">
                <a:solidFill>
                  <a:schemeClr val="accent1">
                    <a:lumMod val="50000"/>
                  </a:schemeClr>
                </a:solidFill>
              </a:rPr>
              <a:t>horse</a:t>
            </a:r>
            <a:endParaRPr lang="cs-CZ" dirty="0" smtClean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cs-CZ" b="1" u="sng" dirty="0" err="1" smtClean="0">
                <a:solidFill>
                  <a:schemeClr val="accent6">
                    <a:lumMod val="75000"/>
                  </a:schemeClr>
                </a:solidFill>
              </a:rPr>
              <a:t>Thursday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: play </a:t>
            </a:r>
            <a:r>
              <a:rPr lang="cs-CZ" dirty="0" err="1" smtClean="0">
                <a:solidFill>
                  <a:schemeClr val="accent1">
                    <a:lumMod val="50000"/>
                  </a:schemeClr>
                </a:solidFill>
              </a:rPr>
              <a:t>computer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accent1">
                    <a:lumMod val="50000"/>
                  </a:schemeClr>
                </a:solidFill>
              </a:rPr>
              <a:t>games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, listen to music</a:t>
            </a:r>
          </a:p>
          <a:p>
            <a:r>
              <a:rPr lang="cs-CZ" b="1" u="sng" dirty="0" err="1" smtClean="0">
                <a:solidFill>
                  <a:schemeClr val="accent6">
                    <a:lumMod val="75000"/>
                  </a:schemeClr>
                </a:solidFill>
              </a:rPr>
              <a:t>Friday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: go </a:t>
            </a:r>
            <a:r>
              <a:rPr lang="cs-CZ" dirty="0" err="1" smtClean="0">
                <a:solidFill>
                  <a:schemeClr val="accent1">
                    <a:lumMod val="50000"/>
                  </a:schemeClr>
                </a:solidFill>
              </a:rPr>
              <a:t>running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, play table </a:t>
            </a:r>
            <a:r>
              <a:rPr lang="cs-CZ" dirty="0" err="1" smtClean="0">
                <a:solidFill>
                  <a:schemeClr val="accent1">
                    <a:lumMod val="50000"/>
                  </a:schemeClr>
                </a:solidFill>
              </a:rPr>
              <a:t>tennis</a:t>
            </a:r>
            <a:endParaRPr lang="cs-CZ" dirty="0" smtClean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cs-CZ" b="1" u="sng" dirty="0" err="1" smtClean="0">
                <a:solidFill>
                  <a:schemeClr val="accent6">
                    <a:lumMod val="75000"/>
                  </a:schemeClr>
                </a:solidFill>
              </a:rPr>
              <a:t>Saturday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: play </a:t>
            </a:r>
            <a:r>
              <a:rPr lang="cs-CZ" dirty="0" err="1" smtClean="0">
                <a:solidFill>
                  <a:schemeClr val="accent1">
                    <a:lumMod val="50000"/>
                  </a:schemeClr>
                </a:solidFill>
              </a:rPr>
              <a:t>football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, go </a:t>
            </a:r>
            <a:r>
              <a:rPr lang="cs-CZ" dirty="0" err="1" smtClean="0">
                <a:solidFill>
                  <a:schemeClr val="accent1">
                    <a:lumMod val="50000"/>
                  </a:schemeClr>
                </a:solidFill>
              </a:rPr>
              <a:t>fishing</a:t>
            </a:r>
            <a:endParaRPr lang="cs-CZ" dirty="0" smtClean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cs-CZ" b="1" u="sng" dirty="0" err="1" smtClean="0">
                <a:solidFill>
                  <a:schemeClr val="accent6">
                    <a:lumMod val="75000"/>
                  </a:schemeClr>
                </a:solidFill>
              </a:rPr>
              <a:t>Sunday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: go </a:t>
            </a:r>
            <a:r>
              <a:rPr lang="cs-CZ" dirty="0" err="1" smtClean="0">
                <a:solidFill>
                  <a:schemeClr val="accent1">
                    <a:lumMod val="50000"/>
                  </a:schemeClr>
                </a:solidFill>
              </a:rPr>
              <a:t>swimming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, go shopping</a:t>
            </a:r>
            <a:endParaRPr lang="cs-CZ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>
          <a:xfrm>
            <a:off x="5680720" y="2132856"/>
            <a:ext cx="3456384" cy="2304256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600" u="sng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Pondělí:</a:t>
            </a:r>
            <a:r>
              <a:rPr lang="cs-CZ" sz="16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hraji fotbal, jezdím na kole</a:t>
            </a:r>
          </a:p>
          <a:p>
            <a:r>
              <a:rPr lang="cs-CZ" sz="1600" u="sng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Úterý:</a:t>
            </a:r>
            <a:r>
              <a:rPr lang="cs-CZ" sz="16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čtu knihu, hraji tenis</a:t>
            </a:r>
          </a:p>
          <a:p>
            <a:r>
              <a:rPr lang="cs-CZ" sz="1600" u="sng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Středa</a:t>
            </a:r>
            <a:r>
              <a:rPr lang="cs-CZ" sz="16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: hraji na piano, jezdím na koni</a:t>
            </a:r>
          </a:p>
          <a:p>
            <a:r>
              <a:rPr lang="cs-CZ" sz="1600" u="sng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Čtvrtek</a:t>
            </a:r>
            <a:r>
              <a:rPr lang="cs-CZ" sz="16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: hraji počítačové hry, poslouchám hudbu</a:t>
            </a:r>
          </a:p>
          <a:p>
            <a:r>
              <a:rPr lang="cs-CZ" sz="1600" u="sng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Pátek</a:t>
            </a:r>
            <a:r>
              <a:rPr lang="cs-CZ" sz="16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: jdu běhat, hraji ping-pong</a:t>
            </a:r>
          </a:p>
          <a:p>
            <a:r>
              <a:rPr lang="cs-CZ" sz="1600" u="sng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Sobota</a:t>
            </a:r>
            <a:r>
              <a:rPr lang="cs-CZ" sz="16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: hraji fotbal, jdu rybařit</a:t>
            </a:r>
          </a:p>
          <a:p>
            <a:r>
              <a:rPr lang="cs-CZ" sz="1600" u="sng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Neděle</a:t>
            </a:r>
            <a:r>
              <a:rPr lang="cs-CZ" sz="16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: jdu plavat, jdu nakupovat</a:t>
            </a:r>
            <a:endParaRPr lang="cs-CZ" sz="16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97611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Otázky, odpovědi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>
                <a:solidFill>
                  <a:schemeClr val="accent5">
                    <a:lumMod val="75000"/>
                  </a:schemeClr>
                </a:solidFill>
              </a:rPr>
              <a:t>What</a:t>
            </a:r>
            <a:r>
              <a:rPr lang="cs-CZ" dirty="0" smtClean="0">
                <a:solidFill>
                  <a:schemeClr val="accent5">
                    <a:lumMod val="75000"/>
                  </a:schemeClr>
                </a:solidFill>
              </a:rPr>
              <a:t> do </a:t>
            </a:r>
            <a:r>
              <a:rPr lang="cs-CZ" dirty="0" err="1" smtClean="0">
                <a:solidFill>
                  <a:schemeClr val="accent5">
                    <a:lumMod val="75000"/>
                  </a:schemeClr>
                </a:solidFill>
              </a:rPr>
              <a:t>you</a:t>
            </a:r>
            <a:r>
              <a:rPr lang="cs-CZ" dirty="0" smtClean="0">
                <a:solidFill>
                  <a:schemeClr val="accent5">
                    <a:lumMod val="75000"/>
                  </a:schemeClr>
                </a:solidFill>
              </a:rPr>
              <a:t> do on </a:t>
            </a:r>
            <a:r>
              <a:rPr lang="cs-CZ" dirty="0" err="1" smtClean="0">
                <a:solidFill>
                  <a:schemeClr val="accent5">
                    <a:lumMod val="75000"/>
                  </a:schemeClr>
                </a:solidFill>
              </a:rPr>
              <a:t>Tuesdays</a:t>
            </a:r>
            <a:r>
              <a:rPr lang="cs-CZ" dirty="0" smtClean="0">
                <a:solidFill>
                  <a:schemeClr val="accent5">
                    <a:lumMod val="75000"/>
                  </a:schemeClr>
                </a:solidFill>
              </a:rPr>
              <a:t>?</a:t>
            </a:r>
          </a:p>
          <a:p>
            <a:pPr marL="0" indent="0">
              <a:buNone/>
            </a:pPr>
            <a:r>
              <a:rPr lang="cs-CZ" sz="1800" dirty="0" smtClean="0"/>
              <a:t>Co děláváš v úterý?</a:t>
            </a:r>
          </a:p>
          <a:p>
            <a:r>
              <a:rPr lang="cs-CZ" dirty="0" smtClean="0">
                <a:solidFill>
                  <a:schemeClr val="accent5">
                    <a:lumMod val="75000"/>
                  </a:schemeClr>
                </a:solidFill>
              </a:rPr>
              <a:t>I </a:t>
            </a:r>
            <a:r>
              <a:rPr lang="cs-CZ" dirty="0" err="1" smtClean="0">
                <a:solidFill>
                  <a:schemeClr val="accent5">
                    <a:lumMod val="75000"/>
                  </a:schemeClr>
                </a:solidFill>
              </a:rPr>
              <a:t>read</a:t>
            </a:r>
            <a:r>
              <a:rPr lang="cs-CZ" dirty="0" smtClean="0">
                <a:solidFill>
                  <a:schemeClr val="accent5">
                    <a:lumMod val="75000"/>
                  </a:schemeClr>
                </a:solidFill>
              </a:rPr>
              <a:t> a </a:t>
            </a:r>
            <a:r>
              <a:rPr lang="cs-CZ" dirty="0" err="1" smtClean="0">
                <a:solidFill>
                  <a:schemeClr val="accent5">
                    <a:lumMod val="75000"/>
                  </a:schemeClr>
                </a:solidFill>
              </a:rPr>
              <a:t>book</a:t>
            </a:r>
            <a:r>
              <a:rPr lang="cs-CZ" dirty="0" smtClean="0">
                <a:solidFill>
                  <a:schemeClr val="accent5">
                    <a:lumMod val="75000"/>
                  </a:schemeClr>
                </a:solidFill>
              </a:rPr>
              <a:t> and I play </a:t>
            </a:r>
            <a:r>
              <a:rPr lang="cs-CZ" dirty="0" err="1" smtClean="0">
                <a:solidFill>
                  <a:schemeClr val="accent5">
                    <a:lumMod val="75000"/>
                  </a:schemeClr>
                </a:solidFill>
              </a:rPr>
              <a:t>tennis</a:t>
            </a:r>
            <a:r>
              <a:rPr lang="cs-CZ" dirty="0" smtClean="0">
                <a:solidFill>
                  <a:schemeClr val="accent5">
                    <a:lumMod val="75000"/>
                  </a:schemeClr>
                </a:solidFill>
              </a:rPr>
              <a:t>.</a:t>
            </a:r>
          </a:p>
          <a:p>
            <a:pPr marL="0" indent="0">
              <a:buNone/>
            </a:pPr>
            <a:r>
              <a:rPr lang="cs-CZ" sz="1800" dirty="0" smtClean="0"/>
              <a:t>Čtu knihu a hraji tenis.</a:t>
            </a:r>
          </a:p>
          <a:p>
            <a:r>
              <a:rPr lang="cs-CZ" dirty="0" err="1" smtClean="0">
                <a:solidFill>
                  <a:schemeClr val="accent5">
                    <a:lumMod val="75000"/>
                  </a:schemeClr>
                </a:solidFill>
              </a:rPr>
              <a:t>What</a:t>
            </a:r>
            <a:r>
              <a:rPr lang="cs-CZ" dirty="0" smtClean="0">
                <a:solidFill>
                  <a:schemeClr val="accent5">
                    <a:lumMod val="75000"/>
                  </a:schemeClr>
                </a:solidFill>
              </a:rPr>
              <a:t> do </a:t>
            </a:r>
            <a:r>
              <a:rPr lang="cs-CZ" dirty="0" err="1" smtClean="0">
                <a:solidFill>
                  <a:schemeClr val="accent5">
                    <a:lumMod val="75000"/>
                  </a:schemeClr>
                </a:solidFill>
              </a:rPr>
              <a:t>you</a:t>
            </a:r>
            <a:r>
              <a:rPr lang="cs-CZ" dirty="0" smtClean="0">
                <a:solidFill>
                  <a:schemeClr val="accent5">
                    <a:lumMod val="75000"/>
                  </a:schemeClr>
                </a:solidFill>
              </a:rPr>
              <a:t> do on </a:t>
            </a:r>
            <a:r>
              <a:rPr lang="cs-CZ" dirty="0" err="1" smtClean="0">
                <a:solidFill>
                  <a:schemeClr val="accent5">
                    <a:lumMod val="75000"/>
                  </a:schemeClr>
                </a:solidFill>
              </a:rPr>
              <a:t>Saturdays</a:t>
            </a:r>
            <a:r>
              <a:rPr lang="cs-CZ" dirty="0" smtClean="0">
                <a:solidFill>
                  <a:schemeClr val="accent5">
                    <a:lumMod val="75000"/>
                  </a:schemeClr>
                </a:solidFill>
              </a:rPr>
              <a:t>?</a:t>
            </a:r>
          </a:p>
          <a:p>
            <a:pPr marL="0" indent="0">
              <a:buNone/>
            </a:pPr>
            <a:r>
              <a:rPr lang="cs-CZ" sz="1800" dirty="0" smtClean="0"/>
              <a:t>Co děláváš v sobotu?</a:t>
            </a:r>
          </a:p>
          <a:p>
            <a:r>
              <a:rPr lang="cs-CZ" dirty="0" smtClean="0">
                <a:solidFill>
                  <a:schemeClr val="accent5">
                    <a:lumMod val="75000"/>
                  </a:schemeClr>
                </a:solidFill>
              </a:rPr>
              <a:t>I play </a:t>
            </a:r>
            <a:r>
              <a:rPr lang="cs-CZ" dirty="0" err="1" smtClean="0">
                <a:solidFill>
                  <a:schemeClr val="accent5">
                    <a:lumMod val="75000"/>
                  </a:schemeClr>
                </a:solidFill>
              </a:rPr>
              <a:t>football</a:t>
            </a:r>
            <a:r>
              <a:rPr lang="cs-CZ" dirty="0" smtClean="0">
                <a:solidFill>
                  <a:schemeClr val="accent5">
                    <a:lumMod val="75000"/>
                  </a:schemeClr>
                </a:solidFill>
              </a:rPr>
              <a:t> and I go </a:t>
            </a:r>
            <a:r>
              <a:rPr lang="cs-CZ" dirty="0" err="1" smtClean="0">
                <a:solidFill>
                  <a:schemeClr val="accent5">
                    <a:lumMod val="75000"/>
                  </a:schemeClr>
                </a:solidFill>
              </a:rPr>
              <a:t>fishing</a:t>
            </a:r>
            <a:r>
              <a:rPr lang="cs-CZ" dirty="0" smtClean="0">
                <a:solidFill>
                  <a:schemeClr val="accent5">
                    <a:lumMod val="75000"/>
                  </a:schemeClr>
                </a:solidFill>
              </a:rPr>
              <a:t>.</a:t>
            </a:r>
          </a:p>
          <a:p>
            <a:pPr marL="0" indent="0">
              <a:buNone/>
            </a:pPr>
            <a:r>
              <a:rPr lang="cs-CZ" sz="1800" dirty="0" smtClean="0"/>
              <a:t>Hraji fotbal a chodím rybařit.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164377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Otázky, odpovědi</a:t>
            </a:r>
            <a:endParaRPr lang="cs-CZ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>Do </a:t>
            </a:r>
            <a:r>
              <a:rPr lang="cs-CZ" dirty="0" err="1" smtClean="0">
                <a:solidFill>
                  <a:schemeClr val="accent4">
                    <a:lumMod val="75000"/>
                  </a:schemeClr>
                </a:solidFill>
              </a:rPr>
              <a:t>you</a:t>
            </a:r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> go </a:t>
            </a:r>
            <a:r>
              <a:rPr lang="cs-CZ" dirty="0" err="1" smtClean="0">
                <a:solidFill>
                  <a:schemeClr val="accent4">
                    <a:lumMod val="75000"/>
                  </a:schemeClr>
                </a:solidFill>
              </a:rPr>
              <a:t>fishing</a:t>
            </a:r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> in </a:t>
            </a:r>
            <a:r>
              <a:rPr lang="cs-CZ" dirty="0" err="1" smtClean="0">
                <a:solidFill>
                  <a:schemeClr val="accent4">
                    <a:lumMod val="75000"/>
                  </a:schemeClr>
                </a:solidFill>
              </a:rPr>
              <a:t>your</a:t>
            </a:r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> free </a:t>
            </a:r>
            <a:r>
              <a:rPr lang="cs-CZ" dirty="0" err="1" smtClean="0">
                <a:solidFill>
                  <a:schemeClr val="accent4">
                    <a:lumMod val="75000"/>
                  </a:schemeClr>
                </a:solidFill>
              </a:rPr>
              <a:t>time</a:t>
            </a:r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>?</a:t>
            </a:r>
          </a:p>
          <a:p>
            <a:pPr marL="0" indent="0">
              <a:buNone/>
            </a:pPr>
            <a:r>
              <a:rPr lang="cs-CZ" sz="1800" dirty="0" smtClean="0"/>
              <a:t>Chodíš rybařit ve svém volném čase?</a:t>
            </a:r>
          </a:p>
          <a:p>
            <a:r>
              <a:rPr lang="cs-CZ" dirty="0" err="1" smtClean="0">
                <a:solidFill>
                  <a:schemeClr val="accent4">
                    <a:lumMod val="75000"/>
                  </a:schemeClr>
                </a:solidFill>
              </a:rPr>
              <a:t>Yes</a:t>
            </a:r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>, I do.</a:t>
            </a:r>
          </a:p>
          <a:p>
            <a:pPr marL="0" indent="0">
              <a:buNone/>
            </a:pPr>
            <a:r>
              <a:rPr lang="cs-CZ" sz="1800" dirty="0" smtClean="0"/>
              <a:t>Ano, chodím.</a:t>
            </a:r>
          </a:p>
          <a:p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>Do </a:t>
            </a:r>
            <a:r>
              <a:rPr lang="cs-CZ" dirty="0" err="1" smtClean="0">
                <a:solidFill>
                  <a:schemeClr val="accent4">
                    <a:lumMod val="75000"/>
                  </a:schemeClr>
                </a:solidFill>
              </a:rPr>
              <a:t>you</a:t>
            </a:r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> play </a:t>
            </a:r>
            <a:r>
              <a:rPr lang="cs-CZ" dirty="0" err="1" smtClean="0">
                <a:solidFill>
                  <a:schemeClr val="accent4">
                    <a:lumMod val="75000"/>
                  </a:schemeClr>
                </a:solidFill>
              </a:rPr>
              <a:t>the</a:t>
            </a:r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> trumpet in </a:t>
            </a:r>
            <a:r>
              <a:rPr lang="cs-CZ" dirty="0" err="1" smtClean="0">
                <a:solidFill>
                  <a:schemeClr val="accent4">
                    <a:lumMod val="75000"/>
                  </a:schemeClr>
                </a:solidFill>
              </a:rPr>
              <a:t>your</a:t>
            </a:r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> free </a:t>
            </a:r>
            <a:r>
              <a:rPr lang="cs-CZ" dirty="0" err="1" smtClean="0">
                <a:solidFill>
                  <a:schemeClr val="accent4">
                    <a:lumMod val="75000"/>
                  </a:schemeClr>
                </a:solidFill>
              </a:rPr>
              <a:t>time</a:t>
            </a:r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>?</a:t>
            </a:r>
          </a:p>
          <a:p>
            <a:pPr marL="0" indent="0">
              <a:buNone/>
            </a:pPr>
            <a:r>
              <a:rPr lang="cs-CZ" sz="1800" dirty="0" smtClean="0"/>
              <a:t>Hraješ na trumpetu ve svém volném čase?</a:t>
            </a:r>
          </a:p>
          <a:p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>No, I </a:t>
            </a:r>
            <a:r>
              <a:rPr lang="cs-CZ" dirty="0" err="1" smtClean="0">
                <a:solidFill>
                  <a:schemeClr val="accent4">
                    <a:lumMod val="75000"/>
                  </a:schemeClr>
                </a:solidFill>
              </a:rPr>
              <a:t>don´t</a:t>
            </a:r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>.</a:t>
            </a:r>
          </a:p>
          <a:p>
            <a:pPr marL="0" indent="0">
              <a:buNone/>
            </a:pPr>
            <a:r>
              <a:rPr lang="cs-CZ" sz="1800" dirty="0" smtClean="0"/>
              <a:t>Ne, nehraji.</a:t>
            </a:r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19021175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15616" y="1"/>
            <a:ext cx="6965245" cy="764704"/>
          </a:xfrm>
        </p:spPr>
        <p:txBody>
          <a:bodyPr/>
          <a:lstStyle/>
          <a:p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Procvičení</a:t>
            </a:r>
            <a:endParaRPr lang="cs-CZ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75656" y="620688"/>
            <a:ext cx="6840760" cy="5040560"/>
          </a:xfrm>
        </p:spPr>
        <p:txBody>
          <a:bodyPr/>
          <a:lstStyle/>
          <a:p>
            <a:r>
              <a:rPr lang="cs-CZ" dirty="0" smtClean="0"/>
              <a:t>Vyber chybějící slova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sz="3200" dirty="0" smtClean="0">
                <a:solidFill>
                  <a:schemeClr val="tx2">
                    <a:lumMod val="75000"/>
                  </a:schemeClr>
                </a:solidFill>
              </a:rPr>
              <a:t>I _______ a </a:t>
            </a:r>
            <a:r>
              <a:rPr lang="cs-CZ" sz="3200" dirty="0" err="1" smtClean="0">
                <a:solidFill>
                  <a:schemeClr val="tx2">
                    <a:lumMod val="75000"/>
                  </a:schemeClr>
                </a:solidFill>
              </a:rPr>
              <a:t>book</a:t>
            </a:r>
            <a:r>
              <a:rPr lang="cs-CZ" sz="3200" dirty="0" smtClean="0">
                <a:solidFill>
                  <a:schemeClr val="tx2">
                    <a:lumMod val="75000"/>
                  </a:schemeClr>
                </a:solidFill>
              </a:rPr>
              <a:t>.</a:t>
            </a:r>
          </a:p>
          <a:p>
            <a:pPr marL="0" indent="0">
              <a:buNone/>
            </a:pPr>
            <a:r>
              <a:rPr lang="cs-CZ" sz="3200" dirty="0" smtClean="0">
                <a:solidFill>
                  <a:schemeClr val="tx2">
                    <a:lumMod val="75000"/>
                  </a:schemeClr>
                </a:solidFill>
              </a:rPr>
              <a:t>I _______ TV.</a:t>
            </a:r>
          </a:p>
          <a:p>
            <a:pPr marL="0" indent="0">
              <a:buNone/>
            </a:pPr>
            <a:r>
              <a:rPr lang="cs-CZ" sz="3200" dirty="0" smtClean="0">
                <a:solidFill>
                  <a:schemeClr val="tx2">
                    <a:lumMod val="75000"/>
                  </a:schemeClr>
                </a:solidFill>
              </a:rPr>
              <a:t>I _______ my bike.</a:t>
            </a:r>
          </a:p>
          <a:p>
            <a:pPr marL="0" indent="0">
              <a:buNone/>
            </a:pPr>
            <a:r>
              <a:rPr lang="cs-CZ" sz="3200" dirty="0" smtClean="0">
                <a:solidFill>
                  <a:schemeClr val="tx2">
                    <a:lumMod val="75000"/>
                  </a:schemeClr>
                </a:solidFill>
              </a:rPr>
              <a:t>I _______ </a:t>
            </a:r>
            <a:r>
              <a:rPr lang="cs-CZ" sz="3200" dirty="0" err="1" smtClean="0">
                <a:solidFill>
                  <a:schemeClr val="tx2">
                    <a:lumMod val="75000"/>
                  </a:schemeClr>
                </a:solidFill>
              </a:rPr>
              <a:t>football</a:t>
            </a:r>
            <a:r>
              <a:rPr lang="cs-CZ" sz="3200" dirty="0" smtClean="0">
                <a:solidFill>
                  <a:schemeClr val="tx2">
                    <a:lumMod val="75000"/>
                  </a:schemeClr>
                </a:solidFill>
              </a:rPr>
              <a:t>.</a:t>
            </a:r>
          </a:p>
          <a:p>
            <a:pPr marL="0" indent="0">
              <a:buNone/>
            </a:pPr>
            <a:r>
              <a:rPr lang="cs-CZ" sz="3200" dirty="0" smtClean="0">
                <a:solidFill>
                  <a:schemeClr val="tx2">
                    <a:lumMod val="75000"/>
                  </a:schemeClr>
                </a:solidFill>
              </a:rPr>
              <a:t>I _______ </a:t>
            </a:r>
            <a:r>
              <a:rPr lang="cs-CZ" sz="3200" dirty="0" err="1" smtClean="0">
                <a:solidFill>
                  <a:schemeClr val="tx2">
                    <a:lumMod val="75000"/>
                  </a:schemeClr>
                </a:solidFill>
              </a:rPr>
              <a:t>the</a:t>
            </a:r>
            <a:r>
              <a:rPr lang="cs-CZ" sz="3200" dirty="0" smtClean="0">
                <a:solidFill>
                  <a:schemeClr val="tx2">
                    <a:lumMod val="75000"/>
                  </a:schemeClr>
                </a:solidFill>
              </a:rPr>
              <a:t> trumpet.</a:t>
            </a:r>
            <a:endParaRPr lang="cs-CZ" sz="3200" dirty="0">
              <a:solidFill>
                <a:schemeClr val="tx2">
                  <a:lumMod val="75000"/>
                </a:schemeClr>
              </a:solidFill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09667508"/>
              </p:ext>
            </p:extLst>
          </p:nvPr>
        </p:nvGraphicFramePr>
        <p:xfrm>
          <a:off x="1547664" y="1196752"/>
          <a:ext cx="60960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9200"/>
                <a:gridCol w="1219200"/>
                <a:gridCol w="1219200"/>
                <a:gridCol w="1219200"/>
                <a:gridCol w="12192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play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read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watch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ride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play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547738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116632"/>
            <a:ext cx="6965245" cy="1202485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Doplň názvy činností do správného sloupce tabulky</a:t>
            </a:r>
            <a:endParaRPr lang="cs-CZ" dirty="0">
              <a:solidFill>
                <a:schemeClr val="accent2">
                  <a:lumMod val="75000"/>
                </a:schemeClr>
              </a:solidFill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6363497"/>
              </p:ext>
            </p:extLst>
          </p:nvPr>
        </p:nvGraphicFramePr>
        <p:xfrm>
          <a:off x="1547664" y="1412776"/>
          <a:ext cx="6096000" cy="25922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432048">
                <a:tc>
                  <a:txBody>
                    <a:bodyPr/>
                    <a:lstStyle/>
                    <a:p>
                      <a:r>
                        <a:rPr lang="cs-CZ" b="1" dirty="0" smtClean="0"/>
                        <a:t>I go…….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 play……..</a:t>
                      </a:r>
                      <a:endParaRPr lang="cs-CZ" dirty="0"/>
                    </a:p>
                  </a:txBody>
                  <a:tcPr/>
                </a:tc>
              </a:tr>
              <a:tr h="432048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32048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32048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32048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32048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971600" y="4581128"/>
            <a:ext cx="33843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/>
              <a:t>running</a:t>
            </a:r>
            <a:r>
              <a:rPr lang="cs-CZ" dirty="0" smtClean="0"/>
              <a:t>		</a:t>
            </a:r>
            <a:endParaRPr lang="cs-CZ" dirty="0"/>
          </a:p>
          <a:p>
            <a:r>
              <a:rPr lang="cs-CZ" dirty="0" smtClean="0"/>
              <a:t>	</a:t>
            </a:r>
            <a:r>
              <a:rPr lang="cs-CZ" dirty="0" err="1" smtClean="0"/>
              <a:t>computer</a:t>
            </a:r>
            <a:r>
              <a:rPr lang="cs-CZ" dirty="0" smtClean="0"/>
              <a:t> </a:t>
            </a:r>
            <a:r>
              <a:rPr lang="cs-CZ" dirty="0" err="1" smtClean="0"/>
              <a:t>games</a:t>
            </a:r>
            <a:endParaRPr lang="cs-CZ" dirty="0" smtClean="0"/>
          </a:p>
          <a:p>
            <a:endParaRPr lang="cs-CZ" dirty="0"/>
          </a:p>
          <a:p>
            <a:r>
              <a:rPr lang="cs-CZ" dirty="0" err="1"/>
              <a:t>s</a:t>
            </a:r>
            <a:r>
              <a:rPr lang="cs-CZ" dirty="0" err="1" smtClean="0"/>
              <a:t>kating</a:t>
            </a:r>
            <a:r>
              <a:rPr lang="cs-CZ" dirty="0" smtClean="0"/>
              <a:t>		</a:t>
            </a:r>
            <a:r>
              <a:rPr lang="cs-CZ" dirty="0" err="1" smtClean="0"/>
              <a:t>fishing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4067944" y="4437112"/>
            <a:ext cx="396044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/>
              <a:t>football</a:t>
            </a:r>
            <a:r>
              <a:rPr lang="cs-CZ" dirty="0" smtClean="0"/>
              <a:t>	       </a:t>
            </a:r>
            <a:r>
              <a:rPr lang="cs-CZ" dirty="0" err="1" smtClean="0"/>
              <a:t>tennis</a:t>
            </a:r>
            <a:r>
              <a:rPr lang="cs-CZ" dirty="0" smtClean="0"/>
              <a:t>	       				shopping</a:t>
            </a:r>
          </a:p>
          <a:p>
            <a:endParaRPr lang="cs-CZ" dirty="0"/>
          </a:p>
          <a:p>
            <a:r>
              <a:rPr lang="cs-CZ" dirty="0" err="1" smtClean="0"/>
              <a:t>swimming</a:t>
            </a:r>
            <a:r>
              <a:rPr lang="cs-CZ" dirty="0" smtClean="0"/>
              <a:t>	</a:t>
            </a:r>
            <a:r>
              <a:rPr lang="cs-CZ" dirty="0" err="1" smtClean="0"/>
              <a:t>volleyball</a:t>
            </a:r>
            <a:endParaRPr lang="cs-CZ" dirty="0" smtClean="0"/>
          </a:p>
          <a:p>
            <a:endParaRPr lang="cs-CZ" dirty="0" smtClean="0"/>
          </a:p>
          <a:p>
            <a:r>
              <a:rPr lang="cs-CZ" dirty="0" err="1" smtClean="0"/>
              <a:t>the</a:t>
            </a:r>
            <a:r>
              <a:rPr lang="cs-CZ" dirty="0" smtClean="0"/>
              <a:t> piano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212482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Správné 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I </a:t>
            </a:r>
            <a:r>
              <a:rPr lang="cs-CZ" dirty="0" err="1" smtClean="0"/>
              <a:t>read</a:t>
            </a:r>
            <a:r>
              <a:rPr lang="cs-CZ" dirty="0" smtClean="0"/>
              <a:t> a </a:t>
            </a:r>
            <a:r>
              <a:rPr lang="cs-CZ" dirty="0" err="1" smtClean="0"/>
              <a:t>book</a:t>
            </a:r>
            <a:r>
              <a:rPr lang="cs-CZ" dirty="0" smtClean="0"/>
              <a:t>.</a:t>
            </a:r>
          </a:p>
          <a:p>
            <a:r>
              <a:rPr lang="cs-CZ" dirty="0" smtClean="0"/>
              <a:t>I </a:t>
            </a:r>
            <a:r>
              <a:rPr lang="cs-CZ" dirty="0" err="1" smtClean="0"/>
              <a:t>watch</a:t>
            </a:r>
            <a:r>
              <a:rPr lang="cs-CZ" dirty="0" smtClean="0"/>
              <a:t> TV.</a:t>
            </a:r>
          </a:p>
          <a:p>
            <a:r>
              <a:rPr lang="cs-CZ" dirty="0" smtClean="0"/>
              <a:t>I </a:t>
            </a:r>
            <a:r>
              <a:rPr lang="cs-CZ" dirty="0" err="1" smtClean="0"/>
              <a:t>ride</a:t>
            </a:r>
            <a:r>
              <a:rPr lang="cs-CZ" dirty="0" smtClean="0"/>
              <a:t> my bike.</a:t>
            </a:r>
          </a:p>
          <a:p>
            <a:r>
              <a:rPr lang="cs-CZ" dirty="0" smtClean="0"/>
              <a:t>I play </a:t>
            </a:r>
            <a:r>
              <a:rPr lang="cs-CZ" dirty="0" err="1" smtClean="0"/>
              <a:t>football</a:t>
            </a:r>
            <a:r>
              <a:rPr lang="cs-CZ" dirty="0" smtClean="0"/>
              <a:t>.</a:t>
            </a:r>
          </a:p>
          <a:p>
            <a:r>
              <a:rPr lang="cs-CZ" dirty="0" smtClean="0"/>
              <a:t>I play </a:t>
            </a:r>
            <a:r>
              <a:rPr lang="cs-CZ" dirty="0" err="1" smtClean="0"/>
              <a:t>the</a:t>
            </a:r>
            <a:r>
              <a:rPr lang="cs-CZ" dirty="0" smtClean="0"/>
              <a:t> trumpet.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220111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Správné řešení</a:t>
            </a: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8016135"/>
              </p:ext>
            </p:extLst>
          </p:nvPr>
        </p:nvGraphicFramePr>
        <p:xfrm>
          <a:off x="1115616" y="1916834"/>
          <a:ext cx="2880320" cy="34603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40160"/>
                <a:gridCol w="1440160"/>
              </a:tblGrid>
              <a:tr h="564062">
                <a:tc>
                  <a:txBody>
                    <a:bodyPr/>
                    <a:lstStyle/>
                    <a:p>
                      <a:r>
                        <a:rPr lang="cs-CZ" dirty="0" smtClean="0"/>
                        <a:t>Chodím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Hraji</a:t>
                      </a:r>
                      <a:endParaRPr lang="cs-CZ" dirty="0"/>
                    </a:p>
                  </a:txBody>
                  <a:tcPr/>
                </a:tc>
              </a:tr>
              <a:tr h="564062">
                <a:tc>
                  <a:txBody>
                    <a:bodyPr/>
                    <a:lstStyle/>
                    <a:p>
                      <a:r>
                        <a:rPr lang="cs-CZ" dirty="0" smtClean="0"/>
                        <a:t>plavat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počítačové </a:t>
                      </a:r>
                      <a:r>
                        <a:rPr lang="cs-CZ" dirty="0" smtClean="0"/>
                        <a:t>hry</a:t>
                      </a:r>
                      <a:endParaRPr lang="cs-CZ" dirty="0"/>
                    </a:p>
                  </a:txBody>
                  <a:tcPr/>
                </a:tc>
              </a:tr>
              <a:tr h="564062">
                <a:tc>
                  <a:txBody>
                    <a:bodyPr/>
                    <a:lstStyle/>
                    <a:p>
                      <a:r>
                        <a:rPr lang="cs-CZ" dirty="0" smtClean="0"/>
                        <a:t>běhat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fotbal</a:t>
                      </a:r>
                      <a:endParaRPr lang="cs-CZ" dirty="0"/>
                    </a:p>
                  </a:txBody>
                  <a:tcPr/>
                </a:tc>
              </a:tr>
              <a:tr h="564062">
                <a:tc>
                  <a:txBody>
                    <a:bodyPr/>
                    <a:lstStyle/>
                    <a:p>
                      <a:r>
                        <a:rPr lang="cs-CZ" dirty="0" smtClean="0"/>
                        <a:t>bruslit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tenis</a:t>
                      </a:r>
                      <a:endParaRPr lang="cs-CZ" dirty="0"/>
                    </a:p>
                  </a:txBody>
                  <a:tcPr/>
                </a:tc>
              </a:tr>
              <a:tr h="564062">
                <a:tc>
                  <a:txBody>
                    <a:bodyPr/>
                    <a:lstStyle/>
                    <a:p>
                      <a:r>
                        <a:rPr lang="cs-CZ" dirty="0" smtClean="0"/>
                        <a:t>rybařit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volejbal</a:t>
                      </a:r>
                      <a:endParaRPr lang="cs-CZ" dirty="0"/>
                    </a:p>
                  </a:txBody>
                  <a:tcPr/>
                </a:tc>
              </a:tr>
              <a:tr h="564062">
                <a:tc>
                  <a:txBody>
                    <a:bodyPr/>
                    <a:lstStyle/>
                    <a:p>
                      <a:r>
                        <a:rPr lang="cs-CZ" dirty="0" smtClean="0"/>
                        <a:t>nakupovat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Na piano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88845958"/>
              </p:ext>
            </p:extLst>
          </p:nvPr>
        </p:nvGraphicFramePr>
        <p:xfrm>
          <a:off x="4355976" y="1916834"/>
          <a:ext cx="3528392" cy="3580405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764196"/>
                <a:gridCol w="1764196"/>
              </a:tblGrid>
              <a:tr h="588065">
                <a:tc>
                  <a:txBody>
                    <a:bodyPr/>
                    <a:lstStyle/>
                    <a:p>
                      <a:r>
                        <a:rPr lang="cs-CZ" dirty="0" smtClean="0"/>
                        <a:t>I go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 play</a:t>
                      </a:r>
                      <a:endParaRPr lang="cs-CZ" dirty="0"/>
                    </a:p>
                  </a:txBody>
                  <a:tcPr/>
                </a:tc>
              </a:tr>
              <a:tr h="588065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swimming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Computer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games</a:t>
                      </a:r>
                      <a:endParaRPr lang="cs-CZ" dirty="0"/>
                    </a:p>
                  </a:txBody>
                  <a:tcPr/>
                </a:tc>
              </a:tr>
              <a:tr h="588065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running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football</a:t>
                      </a:r>
                      <a:endParaRPr lang="cs-CZ" dirty="0"/>
                    </a:p>
                  </a:txBody>
                  <a:tcPr/>
                </a:tc>
              </a:tr>
              <a:tr h="588065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skating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tennis</a:t>
                      </a:r>
                      <a:endParaRPr lang="cs-CZ" dirty="0"/>
                    </a:p>
                  </a:txBody>
                  <a:tcPr/>
                </a:tc>
              </a:tr>
              <a:tr h="588065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fishing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volleyball</a:t>
                      </a:r>
                      <a:endParaRPr lang="cs-CZ" dirty="0"/>
                    </a:p>
                  </a:txBody>
                  <a:tcPr/>
                </a:tc>
              </a:tr>
              <a:tr h="588065">
                <a:tc>
                  <a:txBody>
                    <a:bodyPr/>
                    <a:lstStyle/>
                    <a:p>
                      <a:r>
                        <a:rPr lang="cs-CZ" dirty="0" smtClean="0"/>
                        <a:t>shopping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The</a:t>
                      </a:r>
                      <a:r>
                        <a:rPr lang="cs-CZ" dirty="0" smtClean="0"/>
                        <a:t> piano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8235448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Špendlík">
  <a:themeElements>
    <a:clrScheme name="Špendlík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Špendlík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Špendlí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Pushpin</Template>
  <TotalTime>83</TotalTime>
  <Words>366</Words>
  <Application>Microsoft Office PowerPoint</Application>
  <PresentationFormat>Předvádění na obrazovce (4:3)</PresentationFormat>
  <Paragraphs>97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Špendlík</vt:lpstr>
      <vt:lpstr>Prezentace aplikace PowerPoint</vt:lpstr>
      <vt:lpstr>My free time Můj volný čas</vt:lpstr>
      <vt:lpstr>DIARY</vt:lpstr>
      <vt:lpstr>Otázky, odpovědi</vt:lpstr>
      <vt:lpstr>Otázky, odpovědi</vt:lpstr>
      <vt:lpstr>Procvičení</vt:lpstr>
      <vt:lpstr>Doplň názvy činností do správného sloupce tabulky</vt:lpstr>
      <vt:lpstr>Správné řešení</vt:lpstr>
      <vt:lpstr>Správné řešení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Marketka</dc:creator>
  <cp:lastModifiedBy>Marketka</cp:lastModifiedBy>
  <cp:revision>8</cp:revision>
  <dcterms:created xsi:type="dcterms:W3CDTF">2012-05-20T13:42:11Z</dcterms:created>
  <dcterms:modified xsi:type="dcterms:W3CDTF">2012-08-22T18:48:36Z</dcterms:modified>
</cp:coreProperties>
</file>