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VY_32_INOVACE_42_DNY_V_TYDNU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Dny v týdnu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Dny v týdnu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00F5A6-66D2-4015-A832-4E2870601839}" type="presOf" srcId="{F6740C84-FFC4-4C19-9149-5F5774B54BA0}" destId="{03FB03DB-DA77-4481-999E-0E03B05B4F8F}" srcOrd="0" destOrd="0" presId="urn:microsoft.com/office/officeart/2005/8/layout/target3"/>
    <dgm:cxn modelId="{181CE64C-A5A0-4A9D-987E-7B144018D03A}" type="presOf" srcId="{A40345AC-7407-4C21-8FE2-9AD60A96D678}" destId="{0B76B16A-56D6-4661-8F68-011A1DEE0FDA}" srcOrd="1" destOrd="0" presId="urn:microsoft.com/office/officeart/2005/8/layout/target3"/>
    <dgm:cxn modelId="{FAA3F7B5-790F-4F26-99E8-BBE28CFD6042}" type="presOf" srcId="{636D6FD4-7B81-456C-BB0A-6B22D7D839F7}" destId="{B95C7013-0FC0-4A4D-AACE-66F282C8C602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7E4EDBC-E173-4778-AAB2-2C2201F887CC}" type="presOf" srcId="{EF45A855-7ABA-44C3-970E-46FD5C4C1EC6}" destId="{C0D2742E-AB8A-4BB6-952B-09786D4BDDDC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70E2AED0-A4DB-4F23-99D9-6B1119DC8200}" type="presOf" srcId="{4CA27FBE-7CE2-40CD-9BB1-B5C9DCC52179}" destId="{B2D71379-9F57-4D44-BE87-4F351A17252F}" srcOrd="0" destOrd="0" presId="urn:microsoft.com/office/officeart/2005/8/layout/target3"/>
    <dgm:cxn modelId="{B8EF36F1-AB20-4BDC-B851-FC99BDEFA16B}" type="presOf" srcId="{A40345AC-7407-4C21-8FE2-9AD60A96D678}" destId="{96EED6E8-1276-4307-B5FC-F59FBE36C9CD}" srcOrd="0" destOrd="0" presId="urn:microsoft.com/office/officeart/2005/8/layout/target3"/>
    <dgm:cxn modelId="{DE5FCD8E-F2BA-4BB1-9209-A5C2D6ED9DD9}" type="presOf" srcId="{636D6FD4-7B81-456C-BB0A-6B22D7D839F7}" destId="{86684E08-8F22-47B2-93A7-57E4ACCEB38A}" srcOrd="0" destOrd="0" presId="urn:microsoft.com/office/officeart/2005/8/layout/target3"/>
    <dgm:cxn modelId="{F43C8BF7-9C1A-456A-B883-219A4D70F013}" type="presOf" srcId="{4CA27FBE-7CE2-40CD-9BB1-B5C9DCC52179}" destId="{340D035F-E78F-43E2-84BB-D9AB11E21D4E}" srcOrd="1" destOrd="0" presId="urn:microsoft.com/office/officeart/2005/8/layout/target3"/>
    <dgm:cxn modelId="{37A2536A-35BB-4B15-89AA-E6B21C90EC9F}" type="presOf" srcId="{D3EB95BA-B715-4FC6-AF94-BEC7ED97A356}" destId="{B3BB53C1-EEA1-4606-89FE-999C077A8F8E}" srcOrd="1" destOrd="0" presId="urn:microsoft.com/office/officeart/2005/8/layout/target3"/>
    <dgm:cxn modelId="{FFF5FE92-3CDE-4FBA-B02F-D4DEB82C0972}" type="presOf" srcId="{DD48610B-FBB8-49B6-8F7D-E36F279ABC71}" destId="{73693454-8058-4E8E-952A-B88822F2A142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A49412F7-56B2-407D-B647-BE18215E9CAE}" type="presOf" srcId="{EF45A855-7ABA-44C3-970E-46FD5C4C1EC6}" destId="{CB3DE5E4-7609-400C-BBC8-9952C8CC1E3E}" srcOrd="0" destOrd="0" presId="urn:microsoft.com/office/officeart/2005/8/layout/target3"/>
    <dgm:cxn modelId="{4B23FC15-488C-4B6E-B85C-E81946731D8B}" type="presOf" srcId="{F6740C84-FFC4-4C19-9149-5F5774B54BA0}" destId="{1B7D852F-774D-4F69-BFCD-232D96B8007E}" srcOrd="1" destOrd="0" presId="urn:microsoft.com/office/officeart/2005/8/layout/target3"/>
    <dgm:cxn modelId="{1352DEA5-C276-4186-B4EB-CE7192688E91}" type="presOf" srcId="{D3EB95BA-B715-4FC6-AF94-BEC7ED97A356}" destId="{9D34CC72-C1C0-4526-91D2-325327C2CFBD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3AE4A8C3-1C2F-4B8C-BE9B-19F7A742E285}" type="presParOf" srcId="{73693454-8058-4E8E-952A-B88822F2A142}" destId="{34CAB995-59D2-43AF-8A7D-B2F2C0560BCC}" srcOrd="0" destOrd="0" presId="urn:microsoft.com/office/officeart/2005/8/layout/target3"/>
    <dgm:cxn modelId="{13102860-A3E2-4343-AD18-2D6C477FEF5F}" type="presParOf" srcId="{73693454-8058-4E8E-952A-B88822F2A142}" destId="{B4F1CAD5-CB39-42CC-8C06-20916F758FBD}" srcOrd="1" destOrd="0" presId="urn:microsoft.com/office/officeart/2005/8/layout/target3"/>
    <dgm:cxn modelId="{108A318C-2174-4121-972D-FDD5FC4FCEFE}" type="presParOf" srcId="{73693454-8058-4E8E-952A-B88822F2A142}" destId="{CB3DE5E4-7609-400C-BBC8-9952C8CC1E3E}" srcOrd="2" destOrd="0" presId="urn:microsoft.com/office/officeart/2005/8/layout/target3"/>
    <dgm:cxn modelId="{BD00F5EF-94EB-4FE1-8BE5-03B1DC3AA25B}" type="presParOf" srcId="{73693454-8058-4E8E-952A-B88822F2A142}" destId="{81A4BF60-A0BA-4C96-894C-FACEE081CF03}" srcOrd="3" destOrd="0" presId="urn:microsoft.com/office/officeart/2005/8/layout/target3"/>
    <dgm:cxn modelId="{3A99A896-8C19-4A4B-A03F-973B5632965D}" type="presParOf" srcId="{73693454-8058-4E8E-952A-B88822F2A142}" destId="{79C88A93-B465-462D-A26B-AE3BCF72BDE1}" srcOrd="4" destOrd="0" presId="urn:microsoft.com/office/officeart/2005/8/layout/target3"/>
    <dgm:cxn modelId="{9623BF4E-39D2-4370-ABE9-540E5D03A9AA}" type="presParOf" srcId="{73693454-8058-4E8E-952A-B88822F2A142}" destId="{9D34CC72-C1C0-4526-91D2-325327C2CFBD}" srcOrd="5" destOrd="0" presId="urn:microsoft.com/office/officeart/2005/8/layout/target3"/>
    <dgm:cxn modelId="{79433D41-F155-48EC-923D-66D2658B2006}" type="presParOf" srcId="{73693454-8058-4E8E-952A-B88822F2A142}" destId="{8CA429DB-99A4-4AB8-A765-C8DA02ABAAD9}" srcOrd="6" destOrd="0" presId="urn:microsoft.com/office/officeart/2005/8/layout/target3"/>
    <dgm:cxn modelId="{6B047178-9650-4143-A3FD-7FA6C39A8C7E}" type="presParOf" srcId="{73693454-8058-4E8E-952A-B88822F2A142}" destId="{CA280024-621D-4529-AB43-EE734988E1A3}" srcOrd="7" destOrd="0" presId="urn:microsoft.com/office/officeart/2005/8/layout/target3"/>
    <dgm:cxn modelId="{D0F88335-0AE9-4CDE-B6B7-CBFFE70D1F16}" type="presParOf" srcId="{73693454-8058-4E8E-952A-B88822F2A142}" destId="{B2D71379-9F57-4D44-BE87-4F351A17252F}" srcOrd="8" destOrd="0" presId="urn:microsoft.com/office/officeart/2005/8/layout/target3"/>
    <dgm:cxn modelId="{A4A0A437-EE2A-458D-86E5-82682F5C8769}" type="presParOf" srcId="{73693454-8058-4E8E-952A-B88822F2A142}" destId="{A4A1090E-B019-471D-9E5A-158EC02D7A1E}" srcOrd="9" destOrd="0" presId="urn:microsoft.com/office/officeart/2005/8/layout/target3"/>
    <dgm:cxn modelId="{A340BC86-DCAC-4087-8C46-F5F0092816DD}" type="presParOf" srcId="{73693454-8058-4E8E-952A-B88822F2A142}" destId="{84CC51AF-A275-4291-A63C-FCF07732325B}" srcOrd="10" destOrd="0" presId="urn:microsoft.com/office/officeart/2005/8/layout/target3"/>
    <dgm:cxn modelId="{66F55AC3-C1F6-4B0F-B3DE-3241E978C9E4}" type="presParOf" srcId="{73693454-8058-4E8E-952A-B88822F2A142}" destId="{03FB03DB-DA77-4481-999E-0E03B05B4F8F}" srcOrd="11" destOrd="0" presId="urn:microsoft.com/office/officeart/2005/8/layout/target3"/>
    <dgm:cxn modelId="{513FB0AD-E9BC-4CE5-8892-2B7D10CDAE70}" type="presParOf" srcId="{73693454-8058-4E8E-952A-B88822F2A142}" destId="{BD05F658-82DE-406A-893C-D409DC215805}" srcOrd="12" destOrd="0" presId="urn:microsoft.com/office/officeart/2005/8/layout/target3"/>
    <dgm:cxn modelId="{5A9C754E-2279-4B87-B5F1-72071A8F4A12}" type="presParOf" srcId="{73693454-8058-4E8E-952A-B88822F2A142}" destId="{95FD97C5-7823-4D5F-AC54-D2EF4A7865FC}" srcOrd="13" destOrd="0" presId="urn:microsoft.com/office/officeart/2005/8/layout/target3"/>
    <dgm:cxn modelId="{87701AC2-0D17-433E-8820-23917280F5BA}" type="presParOf" srcId="{73693454-8058-4E8E-952A-B88822F2A142}" destId="{96EED6E8-1276-4307-B5FC-F59FBE36C9CD}" srcOrd="14" destOrd="0" presId="urn:microsoft.com/office/officeart/2005/8/layout/target3"/>
    <dgm:cxn modelId="{78325143-23EF-4A27-970D-880A114A9408}" type="presParOf" srcId="{73693454-8058-4E8E-952A-B88822F2A142}" destId="{5C42406F-2045-4CEA-9677-E2C92F5D3D28}" srcOrd="15" destOrd="0" presId="urn:microsoft.com/office/officeart/2005/8/layout/target3"/>
    <dgm:cxn modelId="{B49E7E1D-8B85-4F96-9B18-DDB1B28BFD2B}" type="presParOf" srcId="{73693454-8058-4E8E-952A-B88822F2A142}" destId="{7CE1D833-06E6-464E-99A6-29965ADDA3AA}" srcOrd="16" destOrd="0" presId="urn:microsoft.com/office/officeart/2005/8/layout/target3"/>
    <dgm:cxn modelId="{BADD520F-DDFB-45D8-9A83-8B549EF831F6}" type="presParOf" srcId="{73693454-8058-4E8E-952A-B88822F2A142}" destId="{86684E08-8F22-47B2-93A7-57E4ACCEB38A}" srcOrd="17" destOrd="0" presId="urn:microsoft.com/office/officeart/2005/8/layout/target3"/>
    <dgm:cxn modelId="{DDD099EC-63E5-48B1-8327-522DCAB64697}" type="presParOf" srcId="{73693454-8058-4E8E-952A-B88822F2A142}" destId="{C0D2742E-AB8A-4BB6-952B-09786D4BDDDC}" srcOrd="18" destOrd="0" presId="urn:microsoft.com/office/officeart/2005/8/layout/target3"/>
    <dgm:cxn modelId="{25C49E89-3369-4A90-9530-816B45AC8405}" type="presParOf" srcId="{73693454-8058-4E8E-952A-B88822F2A142}" destId="{B3BB53C1-EEA1-4606-89FE-999C077A8F8E}" srcOrd="19" destOrd="0" presId="urn:microsoft.com/office/officeart/2005/8/layout/target3"/>
    <dgm:cxn modelId="{CD85F1B1-1D27-4AB0-883E-A7BB7FD1C5D3}" type="presParOf" srcId="{73693454-8058-4E8E-952A-B88822F2A142}" destId="{340D035F-E78F-43E2-84BB-D9AB11E21D4E}" srcOrd="20" destOrd="0" presId="urn:microsoft.com/office/officeart/2005/8/layout/target3"/>
    <dgm:cxn modelId="{699F950E-9AF5-4EF0-9846-F293FF9337D1}" type="presParOf" srcId="{73693454-8058-4E8E-952A-B88822F2A142}" destId="{1B7D852F-774D-4F69-BFCD-232D96B8007E}" srcOrd="21" destOrd="0" presId="urn:microsoft.com/office/officeart/2005/8/layout/target3"/>
    <dgm:cxn modelId="{CD431DDF-E87C-481C-9ABF-85DFE4CE93BA}" type="presParOf" srcId="{73693454-8058-4E8E-952A-B88822F2A142}" destId="{0B76B16A-56D6-4661-8F68-011A1DEE0FDA}" srcOrd="22" destOrd="0" presId="urn:microsoft.com/office/officeart/2005/8/layout/target3"/>
    <dgm:cxn modelId="{71457C5D-427B-44CA-80D5-8FCC6258E1E3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VY_32_INOVACE_42_DNY_V_TYDNU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Dny v týdnu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Dny v týdnu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45E2069-547A-4517-AB19-67DD7F142796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3F70F8A-0C6E-4CD5-B763-707E76D2CC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96619072"/>
              </p:ext>
            </p:extLst>
          </p:nvPr>
        </p:nvGraphicFramePr>
        <p:xfrm>
          <a:off x="359532" y="1397000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02128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1261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Days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057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Monday</a:t>
            </a:r>
            <a:r>
              <a:rPr lang="cs-CZ" dirty="0" smtClean="0"/>
              <a:t>		pondělí</a:t>
            </a:r>
          </a:p>
          <a:p>
            <a:r>
              <a:rPr lang="cs-CZ" dirty="0" err="1" smtClean="0"/>
              <a:t>Tuesday</a:t>
            </a:r>
            <a:r>
              <a:rPr lang="cs-CZ" dirty="0" smtClean="0"/>
              <a:t>		úterý</a:t>
            </a:r>
          </a:p>
          <a:p>
            <a:r>
              <a:rPr lang="cs-CZ" dirty="0" err="1" smtClean="0"/>
              <a:t>Wednesday</a:t>
            </a:r>
            <a:r>
              <a:rPr lang="cs-CZ" dirty="0" smtClean="0"/>
              <a:t>	středa</a:t>
            </a:r>
          </a:p>
          <a:p>
            <a:r>
              <a:rPr lang="cs-CZ" dirty="0" err="1" smtClean="0"/>
              <a:t>Thursday</a:t>
            </a:r>
            <a:r>
              <a:rPr lang="cs-CZ" dirty="0" smtClean="0"/>
              <a:t>		čtvrtek</a:t>
            </a:r>
          </a:p>
          <a:p>
            <a:r>
              <a:rPr lang="cs-CZ" dirty="0" err="1" smtClean="0"/>
              <a:t>Friday</a:t>
            </a:r>
            <a:r>
              <a:rPr lang="cs-CZ" dirty="0" smtClean="0"/>
              <a:t>		pátek</a:t>
            </a:r>
          </a:p>
          <a:p>
            <a:r>
              <a:rPr lang="cs-CZ" dirty="0" err="1" smtClean="0"/>
              <a:t>Saturday</a:t>
            </a:r>
            <a:r>
              <a:rPr lang="cs-CZ" dirty="0" smtClean="0"/>
              <a:t>		sobota</a:t>
            </a:r>
          </a:p>
          <a:p>
            <a:r>
              <a:rPr lang="cs-CZ" dirty="0" err="1" smtClean="0"/>
              <a:t>Sunday</a:t>
            </a:r>
            <a:r>
              <a:rPr lang="cs-CZ" dirty="0" smtClean="0"/>
              <a:t>		neděle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Dny v týdnu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189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Dny v týdnu píšeme vždy s velkým počátečním písmenem</a:t>
            </a:r>
          </a:p>
          <a:p>
            <a:r>
              <a:rPr lang="cs-CZ" dirty="0" smtClean="0"/>
              <a:t>Ve větě má postavení buď na začátku, nebo na konci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(On </a:t>
            </a:r>
            <a:r>
              <a:rPr lang="cs-CZ" dirty="0" err="1" smtClean="0"/>
              <a:t>Tuesdays</a:t>
            </a:r>
            <a:r>
              <a:rPr lang="cs-CZ" dirty="0" smtClean="0"/>
              <a:t> I go </a:t>
            </a:r>
            <a:r>
              <a:rPr lang="cs-CZ" dirty="0" err="1" smtClean="0"/>
              <a:t>swimming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r>
              <a:rPr lang="cs-CZ" dirty="0" smtClean="0"/>
              <a:t>	I play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 on </a:t>
            </a:r>
            <a:r>
              <a:rPr lang="cs-CZ" dirty="0" err="1" smtClean="0"/>
              <a:t>Fridays</a:t>
            </a:r>
            <a:r>
              <a:rPr lang="cs-CZ" dirty="0" smtClean="0"/>
              <a:t>)</a:t>
            </a:r>
          </a:p>
          <a:p>
            <a:r>
              <a:rPr lang="cs-CZ" dirty="0" smtClean="0"/>
              <a:t>Přidáním „s“ na konec slova vzniká pravidelná, opakovaná činnost (On </a:t>
            </a:r>
            <a:r>
              <a:rPr lang="cs-CZ" dirty="0" err="1" smtClean="0"/>
              <a:t>Tuesday</a:t>
            </a:r>
            <a:r>
              <a:rPr lang="cs-CZ" dirty="0" smtClean="0"/>
              <a:t> – v úterý, On </a:t>
            </a:r>
            <a:r>
              <a:rPr lang="cs-CZ" dirty="0" err="1" smtClean="0"/>
              <a:t>Tuesdays</a:t>
            </a:r>
            <a:r>
              <a:rPr lang="cs-CZ" dirty="0" smtClean="0"/>
              <a:t> – každé úterý)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7785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Friday</a:t>
            </a:r>
            <a:r>
              <a:rPr lang="cs-CZ" dirty="0" smtClean="0"/>
              <a:t>			</a:t>
            </a:r>
            <a:r>
              <a:rPr lang="cs-CZ" dirty="0" err="1" smtClean="0"/>
              <a:t>Monday</a:t>
            </a:r>
            <a:r>
              <a:rPr lang="cs-CZ" dirty="0" smtClean="0"/>
              <a:t>		</a:t>
            </a:r>
            <a:r>
              <a:rPr lang="cs-CZ" dirty="0" err="1" smtClean="0"/>
              <a:t>Saturday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Thursday</a:t>
            </a:r>
            <a:r>
              <a:rPr lang="cs-CZ" dirty="0" smtClean="0"/>
              <a:t>		</a:t>
            </a:r>
            <a:r>
              <a:rPr lang="cs-CZ" dirty="0" err="1" smtClean="0"/>
              <a:t>Sunday</a:t>
            </a:r>
            <a:r>
              <a:rPr lang="cs-CZ" dirty="0" smtClean="0"/>
              <a:t>									</a:t>
            </a:r>
            <a:r>
              <a:rPr lang="cs-CZ" dirty="0" err="1" smtClean="0"/>
              <a:t>Wednesday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Tuesday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správně dny v týdnu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5122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Monday</a:t>
            </a:r>
            <a:endParaRPr lang="cs-CZ" dirty="0" smtClean="0"/>
          </a:p>
          <a:p>
            <a:r>
              <a:rPr lang="cs-CZ" dirty="0" err="1" smtClean="0"/>
              <a:t>Tuesday</a:t>
            </a:r>
            <a:endParaRPr lang="cs-CZ" dirty="0" smtClean="0"/>
          </a:p>
          <a:p>
            <a:r>
              <a:rPr lang="cs-CZ" dirty="0" err="1" smtClean="0"/>
              <a:t>Wednesday</a:t>
            </a:r>
            <a:endParaRPr lang="cs-CZ" dirty="0" smtClean="0"/>
          </a:p>
          <a:p>
            <a:r>
              <a:rPr lang="cs-CZ" dirty="0" err="1" smtClean="0"/>
              <a:t>Thursday</a:t>
            </a:r>
            <a:endParaRPr lang="cs-CZ" dirty="0" smtClean="0"/>
          </a:p>
          <a:p>
            <a:r>
              <a:rPr lang="cs-CZ" dirty="0" err="1" smtClean="0"/>
              <a:t>Friday</a:t>
            </a:r>
            <a:endParaRPr lang="cs-CZ" dirty="0" smtClean="0"/>
          </a:p>
          <a:p>
            <a:r>
              <a:rPr lang="cs-CZ" dirty="0" err="1" smtClean="0"/>
              <a:t>Saturday</a:t>
            </a:r>
            <a:endParaRPr lang="cs-CZ" dirty="0" smtClean="0"/>
          </a:p>
          <a:p>
            <a:r>
              <a:rPr lang="cs-CZ" dirty="0" err="1" smtClean="0"/>
              <a:t>Sunday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0115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222</TotalTime>
  <Words>86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Tvrdý obal</vt:lpstr>
      <vt:lpstr>Prezentace aplikace PowerPoint</vt:lpstr>
      <vt:lpstr>Dny v týdnu</vt:lpstr>
      <vt:lpstr>Dny v týdnu</vt:lpstr>
      <vt:lpstr>Pravidla</vt:lpstr>
      <vt:lpstr>Seřaď správně dny v týdnu</vt:lpstr>
      <vt:lpstr>Správné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5</cp:revision>
  <dcterms:created xsi:type="dcterms:W3CDTF">2012-05-20T15:07:15Z</dcterms:created>
  <dcterms:modified xsi:type="dcterms:W3CDTF">2012-08-22T18:48:47Z</dcterms:modified>
</cp:coreProperties>
</file>