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VY_32_INOVACE_43_DOPIS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Dopis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Dopis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5844F2-10D7-4ACC-A8EE-194E32324D77}" type="presOf" srcId="{F6740C84-FFC4-4C19-9149-5F5774B54BA0}" destId="{03FB03DB-DA77-4481-999E-0E03B05B4F8F}" srcOrd="0" destOrd="0" presId="urn:microsoft.com/office/officeart/2005/8/layout/target3"/>
    <dgm:cxn modelId="{7679231F-8898-46DD-B044-EB8AF9EA9596}" type="presOf" srcId="{DD48610B-FBB8-49B6-8F7D-E36F279ABC71}" destId="{73693454-8058-4E8E-952A-B88822F2A142}" srcOrd="0" destOrd="0" presId="urn:microsoft.com/office/officeart/2005/8/layout/target3"/>
    <dgm:cxn modelId="{133F384C-7EE6-4685-9A57-7854F7D61DD9}" type="presOf" srcId="{4CA27FBE-7CE2-40CD-9BB1-B5C9DCC52179}" destId="{B2D71379-9F57-4D44-BE87-4F351A17252F}" srcOrd="0" destOrd="0" presId="urn:microsoft.com/office/officeart/2005/8/layout/target3"/>
    <dgm:cxn modelId="{9AE181C7-D095-4E70-BCAD-04CF029FD61D}" type="presOf" srcId="{A40345AC-7407-4C21-8FE2-9AD60A96D678}" destId="{96EED6E8-1276-4307-B5FC-F59FBE36C9CD}" srcOrd="0" destOrd="0" presId="urn:microsoft.com/office/officeart/2005/8/layout/target3"/>
    <dgm:cxn modelId="{B421727E-DBD8-4B8E-B42C-2C9533DD81CF}" type="presOf" srcId="{636D6FD4-7B81-456C-BB0A-6B22D7D839F7}" destId="{B95C7013-0FC0-4A4D-AACE-66F282C8C602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1451CE92-551B-475D-BE8A-7D45B33B3401}" type="presOf" srcId="{A40345AC-7407-4C21-8FE2-9AD60A96D678}" destId="{0B76B16A-56D6-4661-8F68-011A1DEE0FDA}" srcOrd="1" destOrd="0" presId="urn:microsoft.com/office/officeart/2005/8/layout/target3"/>
    <dgm:cxn modelId="{66448EA9-E19E-4050-B1FC-B2CD1D93356C}" type="presOf" srcId="{636D6FD4-7B81-456C-BB0A-6B22D7D839F7}" destId="{86684E08-8F22-47B2-93A7-57E4ACCEB38A}" srcOrd="0" destOrd="0" presId="urn:microsoft.com/office/officeart/2005/8/layout/target3"/>
    <dgm:cxn modelId="{1723487A-4AA5-49C9-8754-B44091456B55}" type="presOf" srcId="{D3EB95BA-B715-4FC6-AF94-BEC7ED97A356}" destId="{B3BB53C1-EEA1-4606-89FE-999C077A8F8E}" srcOrd="1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43F57EA1-3D7B-4B6A-8E25-BAAEAFE7A723}" type="presOf" srcId="{F6740C84-FFC4-4C19-9149-5F5774B54BA0}" destId="{1B7D852F-774D-4F69-BFCD-232D96B8007E}" srcOrd="1" destOrd="0" presId="urn:microsoft.com/office/officeart/2005/8/layout/target3"/>
    <dgm:cxn modelId="{7B43A2EC-9C62-40DF-B095-2479E596F1F0}" type="presOf" srcId="{EF45A855-7ABA-44C3-970E-46FD5C4C1EC6}" destId="{CB3DE5E4-7609-400C-BBC8-9952C8CC1E3E}" srcOrd="0" destOrd="0" presId="urn:microsoft.com/office/officeart/2005/8/layout/target3"/>
    <dgm:cxn modelId="{058D116B-C121-450A-AABE-6FB20F6452BE}" type="presOf" srcId="{EF45A855-7ABA-44C3-970E-46FD5C4C1EC6}" destId="{C0D2742E-AB8A-4BB6-952B-09786D4BDDDC}" srcOrd="1" destOrd="0" presId="urn:microsoft.com/office/officeart/2005/8/layout/target3"/>
    <dgm:cxn modelId="{BECC3351-8E14-4111-945E-2539BE608B5C}" type="presOf" srcId="{4CA27FBE-7CE2-40CD-9BB1-B5C9DCC52179}" destId="{340D035F-E78F-43E2-84BB-D9AB11E21D4E}" srcOrd="1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1D0C4CBE-5252-4E58-B1FB-D64EE562A041}" type="presOf" srcId="{D3EB95BA-B715-4FC6-AF94-BEC7ED97A356}" destId="{9D34CC72-C1C0-4526-91D2-325327C2CFBD}" srcOrd="0" destOrd="0" presId="urn:microsoft.com/office/officeart/2005/8/layout/target3"/>
    <dgm:cxn modelId="{489BA5DE-28A1-4C93-983B-5E0AE94629AB}" type="presParOf" srcId="{73693454-8058-4E8E-952A-B88822F2A142}" destId="{34CAB995-59D2-43AF-8A7D-B2F2C0560BCC}" srcOrd="0" destOrd="0" presId="urn:microsoft.com/office/officeart/2005/8/layout/target3"/>
    <dgm:cxn modelId="{F6240D91-C64F-43B8-8BC1-8762AFC2996C}" type="presParOf" srcId="{73693454-8058-4E8E-952A-B88822F2A142}" destId="{B4F1CAD5-CB39-42CC-8C06-20916F758FBD}" srcOrd="1" destOrd="0" presId="urn:microsoft.com/office/officeart/2005/8/layout/target3"/>
    <dgm:cxn modelId="{58F2380D-BBFC-49D1-BEFC-558933225841}" type="presParOf" srcId="{73693454-8058-4E8E-952A-B88822F2A142}" destId="{CB3DE5E4-7609-400C-BBC8-9952C8CC1E3E}" srcOrd="2" destOrd="0" presId="urn:microsoft.com/office/officeart/2005/8/layout/target3"/>
    <dgm:cxn modelId="{676CF2F3-C68F-4146-9C3D-27034DD47F0A}" type="presParOf" srcId="{73693454-8058-4E8E-952A-B88822F2A142}" destId="{81A4BF60-A0BA-4C96-894C-FACEE081CF03}" srcOrd="3" destOrd="0" presId="urn:microsoft.com/office/officeart/2005/8/layout/target3"/>
    <dgm:cxn modelId="{423CECDC-343D-46BC-87C7-14E7C8D82CC5}" type="presParOf" srcId="{73693454-8058-4E8E-952A-B88822F2A142}" destId="{79C88A93-B465-462D-A26B-AE3BCF72BDE1}" srcOrd="4" destOrd="0" presId="urn:microsoft.com/office/officeart/2005/8/layout/target3"/>
    <dgm:cxn modelId="{5D8CA74A-D42A-4E0D-AFCA-4AA70433C732}" type="presParOf" srcId="{73693454-8058-4E8E-952A-B88822F2A142}" destId="{9D34CC72-C1C0-4526-91D2-325327C2CFBD}" srcOrd="5" destOrd="0" presId="urn:microsoft.com/office/officeart/2005/8/layout/target3"/>
    <dgm:cxn modelId="{E75CE1B6-96E2-4408-9470-913541A77F60}" type="presParOf" srcId="{73693454-8058-4E8E-952A-B88822F2A142}" destId="{8CA429DB-99A4-4AB8-A765-C8DA02ABAAD9}" srcOrd="6" destOrd="0" presId="urn:microsoft.com/office/officeart/2005/8/layout/target3"/>
    <dgm:cxn modelId="{9A65B8A5-DB37-4039-AB30-1148B75769CF}" type="presParOf" srcId="{73693454-8058-4E8E-952A-B88822F2A142}" destId="{CA280024-621D-4529-AB43-EE734988E1A3}" srcOrd="7" destOrd="0" presId="urn:microsoft.com/office/officeart/2005/8/layout/target3"/>
    <dgm:cxn modelId="{DDE5C065-2A39-4345-9832-8FDD8E095ADA}" type="presParOf" srcId="{73693454-8058-4E8E-952A-B88822F2A142}" destId="{B2D71379-9F57-4D44-BE87-4F351A17252F}" srcOrd="8" destOrd="0" presId="urn:microsoft.com/office/officeart/2005/8/layout/target3"/>
    <dgm:cxn modelId="{60A92851-B3BD-48B6-B7F3-96CF34088B62}" type="presParOf" srcId="{73693454-8058-4E8E-952A-B88822F2A142}" destId="{A4A1090E-B019-471D-9E5A-158EC02D7A1E}" srcOrd="9" destOrd="0" presId="urn:microsoft.com/office/officeart/2005/8/layout/target3"/>
    <dgm:cxn modelId="{67683169-20C1-41A3-9599-CB06BFBD7726}" type="presParOf" srcId="{73693454-8058-4E8E-952A-B88822F2A142}" destId="{84CC51AF-A275-4291-A63C-FCF07732325B}" srcOrd="10" destOrd="0" presId="urn:microsoft.com/office/officeart/2005/8/layout/target3"/>
    <dgm:cxn modelId="{761ADF00-D9E8-4ADF-8BB1-E134A1637C74}" type="presParOf" srcId="{73693454-8058-4E8E-952A-B88822F2A142}" destId="{03FB03DB-DA77-4481-999E-0E03B05B4F8F}" srcOrd="11" destOrd="0" presId="urn:microsoft.com/office/officeart/2005/8/layout/target3"/>
    <dgm:cxn modelId="{C03E1941-109F-4B4B-A99E-3505C073BA35}" type="presParOf" srcId="{73693454-8058-4E8E-952A-B88822F2A142}" destId="{BD05F658-82DE-406A-893C-D409DC215805}" srcOrd="12" destOrd="0" presId="urn:microsoft.com/office/officeart/2005/8/layout/target3"/>
    <dgm:cxn modelId="{78EF2189-97D4-49D5-B28E-33D4E2EE22C6}" type="presParOf" srcId="{73693454-8058-4E8E-952A-B88822F2A142}" destId="{95FD97C5-7823-4D5F-AC54-D2EF4A7865FC}" srcOrd="13" destOrd="0" presId="urn:microsoft.com/office/officeart/2005/8/layout/target3"/>
    <dgm:cxn modelId="{FBB153B4-53E1-4A55-BE06-05B28CFC1278}" type="presParOf" srcId="{73693454-8058-4E8E-952A-B88822F2A142}" destId="{96EED6E8-1276-4307-B5FC-F59FBE36C9CD}" srcOrd="14" destOrd="0" presId="urn:microsoft.com/office/officeart/2005/8/layout/target3"/>
    <dgm:cxn modelId="{A812342D-1064-41C5-83AE-3CCEE8C53883}" type="presParOf" srcId="{73693454-8058-4E8E-952A-B88822F2A142}" destId="{5C42406F-2045-4CEA-9677-E2C92F5D3D28}" srcOrd="15" destOrd="0" presId="urn:microsoft.com/office/officeart/2005/8/layout/target3"/>
    <dgm:cxn modelId="{C48EFCAD-9FF8-46E2-B516-6C964513E470}" type="presParOf" srcId="{73693454-8058-4E8E-952A-B88822F2A142}" destId="{7CE1D833-06E6-464E-99A6-29965ADDA3AA}" srcOrd="16" destOrd="0" presId="urn:microsoft.com/office/officeart/2005/8/layout/target3"/>
    <dgm:cxn modelId="{2FA9CFA2-9D16-4FC8-B751-7B866D34F3E1}" type="presParOf" srcId="{73693454-8058-4E8E-952A-B88822F2A142}" destId="{86684E08-8F22-47B2-93A7-57E4ACCEB38A}" srcOrd="17" destOrd="0" presId="urn:microsoft.com/office/officeart/2005/8/layout/target3"/>
    <dgm:cxn modelId="{33A4B9B9-5804-4FCD-8F7A-18A3EE5D7E73}" type="presParOf" srcId="{73693454-8058-4E8E-952A-B88822F2A142}" destId="{C0D2742E-AB8A-4BB6-952B-09786D4BDDDC}" srcOrd="18" destOrd="0" presId="urn:microsoft.com/office/officeart/2005/8/layout/target3"/>
    <dgm:cxn modelId="{3DF4C40F-A30B-4E7B-B3BE-4A8CA2E55ACE}" type="presParOf" srcId="{73693454-8058-4E8E-952A-B88822F2A142}" destId="{B3BB53C1-EEA1-4606-89FE-999C077A8F8E}" srcOrd="19" destOrd="0" presId="urn:microsoft.com/office/officeart/2005/8/layout/target3"/>
    <dgm:cxn modelId="{35C59AF5-DA72-49FA-B143-6D65CD514E04}" type="presParOf" srcId="{73693454-8058-4E8E-952A-B88822F2A142}" destId="{340D035F-E78F-43E2-84BB-D9AB11E21D4E}" srcOrd="20" destOrd="0" presId="urn:microsoft.com/office/officeart/2005/8/layout/target3"/>
    <dgm:cxn modelId="{AB56D8AA-147D-490C-A0C6-7DE59B2D93ED}" type="presParOf" srcId="{73693454-8058-4E8E-952A-B88822F2A142}" destId="{1B7D852F-774D-4F69-BFCD-232D96B8007E}" srcOrd="21" destOrd="0" presId="urn:microsoft.com/office/officeart/2005/8/layout/target3"/>
    <dgm:cxn modelId="{7F03EAB5-EEFB-4629-BA54-79C4B883493A}" type="presParOf" srcId="{73693454-8058-4E8E-952A-B88822F2A142}" destId="{0B76B16A-56D6-4661-8F68-011A1DEE0FDA}" srcOrd="22" destOrd="0" presId="urn:microsoft.com/office/officeart/2005/8/layout/target3"/>
    <dgm:cxn modelId="{E016E41F-DA7F-4B0E-A2E9-B46E3C48CC78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Markéta Kulíšková 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VY_32_INOVACE_43_DOPIS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Dopis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4. ročník ZŠ – Dopis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82B7655-90A7-4AE4-BADC-A53FB9CE225C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C7691BF-DCA7-4453-BF40-D627554260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89982242"/>
              </p:ext>
            </p:extLst>
          </p:nvPr>
        </p:nvGraphicFramePr>
        <p:xfrm>
          <a:off x="359532" y="1397000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3376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836712"/>
            <a:ext cx="8183880" cy="5040560"/>
          </a:xfrm>
        </p:spPr>
        <p:txBody>
          <a:bodyPr/>
          <a:lstStyle/>
          <a:p>
            <a:r>
              <a:rPr lang="cs-CZ" dirty="0" err="1" smtClean="0"/>
              <a:t>Dear</a:t>
            </a:r>
            <a:r>
              <a:rPr lang="cs-CZ" dirty="0" smtClean="0"/>
              <a:t> John,</a:t>
            </a:r>
          </a:p>
          <a:p>
            <a:pPr marL="0" indent="0">
              <a:buNone/>
            </a:pP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having</a:t>
            </a:r>
            <a:r>
              <a:rPr lang="cs-CZ" dirty="0" smtClean="0"/>
              <a:t> a </a:t>
            </a:r>
            <a:r>
              <a:rPr lang="cs-CZ" dirty="0" err="1" smtClean="0"/>
              <a:t>fantastic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in a big hotel. </a:t>
            </a: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sitting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pool </a:t>
            </a:r>
            <a:r>
              <a:rPr lang="cs-CZ" dirty="0" err="1" smtClean="0"/>
              <a:t>now</a:t>
            </a:r>
            <a:r>
              <a:rPr lang="cs-CZ" dirty="0" smtClean="0"/>
              <a:t>.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and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a </a:t>
            </a:r>
            <a:r>
              <a:rPr lang="cs-CZ" dirty="0" err="1" smtClean="0"/>
              <a:t>tree</a:t>
            </a:r>
            <a:r>
              <a:rPr lang="cs-CZ" dirty="0" smtClean="0"/>
              <a:t>. </a:t>
            </a:r>
            <a:r>
              <a:rPr lang="cs-CZ" dirty="0" err="1" smtClean="0"/>
              <a:t>Matt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r>
              <a:rPr lang="cs-CZ" dirty="0" smtClean="0"/>
              <a:t>. Digger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r>
              <a:rPr lang="cs-CZ" dirty="0" smtClean="0"/>
              <a:t>, </a:t>
            </a:r>
            <a:r>
              <a:rPr lang="cs-CZ" dirty="0" err="1" smtClean="0"/>
              <a:t>too</a:t>
            </a:r>
            <a:r>
              <a:rPr lang="cs-CZ" dirty="0" smtClean="0"/>
              <a:t>. </a:t>
            </a:r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running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Love </a:t>
            </a:r>
            <a:r>
              <a:rPr lang="cs-CZ" dirty="0" err="1" smtClean="0"/>
              <a:t>from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8415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418928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writting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Kate </a:t>
            </a:r>
            <a:r>
              <a:rPr lang="cs-CZ" dirty="0" err="1" smtClean="0"/>
              <a:t>sitting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Digger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Matt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6451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490936"/>
          </a:xfrm>
        </p:spPr>
        <p:txBody>
          <a:bodyPr/>
          <a:lstStyle/>
          <a:p>
            <a:r>
              <a:rPr lang="cs-CZ" dirty="0" smtClean="0"/>
              <a:t>Kate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Kate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sitting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a </a:t>
            </a:r>
            <a:r>
              <a:rPr lang="cs-CZ" dirty="0" err="1" smtClean="0"/>
              <a:t>tree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Digger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running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Matt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546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620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418928"/>
          </a:xfrm>
        </p:spPr>
        <p:txBody>
          <a:bodyPr/>
          <a:lstStyle/>
          <a:p>
            <a:r>
              <a:rPr lang="cs-CZ" dirty="0" smtClean="0"/>
              <a:t>Milý Johne,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ám fantastické prázdniny ve velkém hotelu. Sedím teď pod deštníkem vedle bazénu. Mamka hraje tenis a taťka si čte pod stromem. </a:t>
            </a:r>
            <a:r>
              <a:rPr lang="cs-CZ" dirty="0" err="1" smtClean="0"/>
              <a:t>Matt</a:t>
            </a:r>
            <a:r>
              <a:rPr lang="cs-CZ" dirty="0" smtClean="0"/>
              <a:t> hraje fotbal na pláži. Digger je na pláži také. Běhá.</a:t>
            </a:r>
          </a:p>
          <a:p>
            <a:pPr marL="0" indent="0">
              <a:buNone/>
            </a:pPr>
            <a:r>
              <a:rPr lang="cs-CZ" dirty="0" smtClean="0"/>
              <a:t>S láskou,</a:t>
            </a:r>
          </a:p>
          <a:p>
            <a:pPr marL="0" indent="0">
              <a:buNone/>
            </a:pPr>
            <a:r>
              <a:rPr lang="cs-CZ" dirty="0" smtClean="0"/>
              <a:t>Kate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162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418928"/>
          </a:xfrm>
        </p:spPr>
        <p:txBody>
          <a:bodyPr/>
          <a:lstStyle/>
          <a:p>
            <a:r>
              <a:rPr lang="cs-CZ" dirty="0" smtClean="0"/>
              <a:t>Kdo píše tento dopis? Kate.</a:t>
            </a:r>
          </a:p>
          <a:p>
            <a:r>
              <a:rPr lang="cs-CZ" dirty="0" smtClean="0"/>
              <a:t>Kdo hraje tenis? Mamka.</a:t>
            </a:r>
          </a:p>
          <a:p>
            <a:r>
              <a:rPr lang="cs-CZ" dirty="0" smtClean="0"/>
              <a:t>Kde Kate sedí? Pod deštníkem vedle bazénu.</a:t>
            </a:r>
          </a:p>
          <a:p>
            <a:r>
              <a:rPr lang="cs-CZ" dirty="0" smtClean="0"/>
              <a:t>Kde si taťka čte? Pod stromem.</a:t>
            </a:r>
          </a:p>
          <a:p>
            <a:r>
              <a:rPr lang="cs-CZ" dirty="0" smtClean="0"/>
              <a:t>Co dělá Digger? Digger běhá na pláži.</a:t>
            </a:r>
          </a:p>
          <a:p>
            <a:r>
              <a:rPr lang="cs-CZ" dirty="0" smtClean="0"/>
              <a:t>Co dělá </a:t>
            </a:r>
            <a:r>
              <a:rPr lang="cs-CZ" dirty="0" err="1" smtClean="0"/>
              <a:t>Matt</a:t>
            </a:r>
            <a:r>
              <a:rPr lang="cs-CZ" dirty="0" smtClean="0"/>
              <a:t>? </a:t>
            </a:r>
            <a:r>
              <a:rPr lang="cs-CZ" dirty="0" err="1" smtClean="0"/>
              <a:t>Matt</a:t>
            </a:r>
            <a:r>
              <a:rPr lang="cs-CZ" dirty="0" smtClean="0"/>
              <a:t> Hraje fotbal na pláži.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6995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33</TotalTime>
  <Words>264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PŘEKLAD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Marketka</cp:lastModifiedBy>
  <cp:revision>5</cp:revision>
  <dcterms:created xsi:type="dcterms:W3CDTF">2012-08-22T18:13:52Z</dcterms:created>
  <dcterms:modified xsi:type="dcterms:W3CDTF">2012-08-22T18:48:56Z</dcterms:modified>
</cp:coreProperties>
</file>