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48610B-FBB8-49B6-8F7D-E36F279ABC71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F45A855-7ABA-44C3-970E-46FD5C4C1EC6}">
      <dgm:prSet phldrT="[Text]"/>
      <dgm:spPr/>
      <dgm:t>
        <a:bodyPr/>
        <a:lstStyle/>
        <a:p>
          <a:r>
            <a:rPr lang="cs-CZ" dirty="0" smtClean="0"/>
            <a:t>Název školy: ZŠ a MŠ Březno</a:t>
          </a:r>
          <a:endParaRPr lang="cs-CZ" dirty="0"/>
        </a:p>
      </dgm:t>
    </dgm:pt>
    <dgm:pt modelId="{114B9D0A-2663-44E1-A242-573782EA99B0}" type="parTrans" cxnId="{C1D7A672-20B6-46FA-94FF-F6D86C71BF86}">
      <dgm:prSet/>
      <dgm:spPr/>
      <dgm:t>
        <a:bodyPr/>
        <a:lstStyle/>
        <a:p>
          <a:endParaRPr lang="cs-CZ"/>
        </a:p>
      </dgm:t>
    </dgm:pt>
    <dgm:pt modelId="{16D5A15F-966A-4582-AA9E-810B63B7E7A9}" type="sibTrans" cxnId="{C1D7A672-20B6-46FA-94FF-F6D86C71BF86}">
      <dgm:prSet/>
      <dgm:spPr/>
      <dgm:t>
        <a:bodyPr/>
        <a:lstStyle/>
        <a:p>
          <a:endParaRPr lang="cs-CZ"/>
        </a:p>
      </dgm:t>
    </dgm:pt>
    <dgm:pt modelId="{D3EB95BA-B715-4FC6-AF94-BEC7ED97A356}">
      <dgm:prSet phldrT="[Text]"/>
      <dgm:spPr/>
      <dgm:t>
        <a:bodyPr/>
        <a:lstStyle/>
        <a:p>
          <a:r>
            <a:rPr lang="cs-CZ" dirty="0" smtClean="0"/>
            <a:t>Autor: Markéta Kulíšková </a:t>
          </a:r>
          <a:endParaRPr lang="cs-CZ" dirty="0"/>
        </a:p>
      </dgm:t>
    </dgm:pt>
    <dgm:pt modelId="{ED5C0703-AEA6-4C85-BEBC-6B758147FA31}" type="parTrans" cxnId="{5B43204A-8E67-4EC4-994B-A922BEE7FAD3}">
      <dgm:prSet/>
      <dgm:spPr/>
      <dgm:t>
        <a:bodyPr/>
        <a:lstStyle/>
        <a:p>
          <a:endParaRPr lang="cs-CZ"/>
        </a:p>
      </dgm:t>
    </dgm:pt>
    <dgm:pt modelId="{0E0192EA-7524-4D9E-948A-9ED461B836C0}" type="sibTrans" cxnId="{5B43204A-8E67-4EC4-994B-A922BEE7FAD3}">
      <dgm:prSet/>
      <dgm:spPr/>
      <dgm:t>
        <a:bodyPr/>
        <a:lstStyle/>
        <a:p>
          <a:endParaRPr lang="cs-CZ"/>
        </a:p>
      </dgm:t>
    </dgm:pt>
    <dgm:pt modelId="{4CA27FBE-7CE2-40CD-9BB1-B5C9DCC52179}">
      <dgm:prSet phldrT="[Text]"/>
      <dgm:spPr/>
      <dgm:t>
        <a:bodyPr/>
        <a:lstStyle/>
        <a:p>
          <a:r>
            <a:rPr lang="cs-CZ" dirty="0" smtClean="0"/>
            <a:t>Název: </a:t>
          </a:r>
          <a:r>
            <a:rPr lang="cs-CZ" dirty="0" smtClean="0"/>
            <a:t>VY_32_INOVACE_45_ZVIRATA</a:t>
          </a:r>
          <a:endParaRPr lang="cs-CZ" dirty="0" smtClean="0"/>
        </a:p>
      </dgm:t>
    </dgm:pt>
    <dgm:pt modelId="{6D933599-862E-4881-AE32-78D5BE32A342}" type="parTrans" cxnId="{117DD09C-2219-4EE0-B0DD-9A03ECF5BA67}">
      <dgm:prSet/>
      <dgm:spPr/>
      <dgm:t>
        <a:bodyPr/>
        <a:lstStyle/>
        <a:p>
          <a:endParaRPr lang="cs-CZ"/>
        </a:p>
      </dgm:t>
    </dgm:pt>
    <dgm:pt modelId="{CD2D3A66-047A-4DC1-91FD-C1A44C9664B8}" type="sibTrans" cxnId="{117DD09C-2219-4EE0-B0DD-9A03ECF5BA67}">
      <dgm:prSet/>
      <dgm:spPr/>
      <dgm:t>
        <a:bodyPr/>
        <a:lstStyle/>
        <a:p>
          <a:endParaRPr lang="cs-CZ"/>
        </a:p>
      </dgm:t>
    </dgm:pt>
    <dgm:pt modelId="{A40345AC-7407-4C21-8FE2-9AD60A96D678}">
      <dgm:prSet phldrT="[Text]"/>
      <dgm:spPr/>
      <dgm:t>
        <a:bodyPr/>
        <a:lstStyle/>
        <a:p>
          <a:r>
            <a:rPr lang="cs-CZ" dirty="0" smtClean="0"/>
            <a:t>Číslo projektu: CZ.1.07/1.4.00/21.0360</a:t>
          </a:r>
        </a:p>
      </dgm:t>
    </dgm:pt>
    <dgm:pt modelId="{62C5FF30-1C6D-48B0-8B46-0A5B552739AA}" type="parTrans" cxnId="{B1769124-445E-454A-A738-D5D23F93DDBB}">
      <dgm:prSet/>
      <dgm:spPr/>
      <dgm:t>
        <a:bodyPr/>
        <a:lstStyle/>
        <a:p>
          <a:endParaRPr lang="cs-CZ"/>
        </a:p>
      </dgm:t>
    </dgm:pt>
    <dgm:pt modelId="{13CA3B7E-383B-43BE-B68D-9ED4F6013E8E}" type="sibTrans" cxnId="{B1769124-445E-454A-A738-D5D23F93DDBB}">
      <dgm:prSet/>
      <dgm:spPr/>
      <dgm:t>
        <a:bodyPr/>
        <a:lstStyle/>
        <a:p>
          <a:endParaRPr lang="cs-CZ"/>
        </a:p>
      </dgm:t>
    </dgm:pt>
    <dgm:pt modelId="{F6740C84-FFC4-4C19-9149-5F5774B54BA0}">
      <dgm:prSet phldrT="[Text]"/>
      <dgm:spPr/>
      <dgm:t>
        <a:bodyPr/>
        <a:lstStyle/>
        <a:p>
          <a:r>
            <a:rPr lang="cs-CZ" dirty="0" smtClean="0"/>
            <a:t>Téma: </a:t>
          </a:r>
          <a:r>
            <a:rPr lang="cs-CZ" dirty="0" smtClean="0"/>
            <a:t>Zvířata</a:t>
          </a:r>
          <a:endParaRPr lang="cs-CZ" dirty="0" smtClean="0"/>
        </a:p>
      </dgm:t>
    </dgm:pt>
    <dgm:pt modelId="{959523E4-DBE9-426C-8060-FE6FBC53BC23}" type="parTrans" cxnId="{B70FEF21-947F-4573-959D-FC63EAAE4AB6}">
      <dgm:prSet/>
      <dgm:spPr/>
      <dgm:t>
        <a:bodyPr/>
        <a:lstStyle/>
        <a:p>
          <a:endParaRPr lang="cs-CZ"/>
        </a:p>
      </dgm:t>
    </dgm:pt>
    <dgm:pt modelId="{A5D30DBC-9E6E-481C-9670-2B5046C8CA07}" type="sibTrans" cxnId="{B70FEF21-947F-4573-959D-FC63EAAE4AB6}">
      <dgm:prSet/>
      <dgm:spPr/>
      <dgm:t>
        <a:bodyPr/>
        <a:lstStyle/>
        <a:p>
          <a:endParaRPr lang="cs-CZ"/>
        </a:p>
      </dgm:t>
    </dgm:pt>
    <dgm:pt modelId="{636D6FD4-7B81-456C-BB0A-6B22D7D839F7}">
      <dgm:prSet phldrT="[Text]"/>
      <dgm:spPr/>
      <dgm:t>
        <a:bodyPr/>
        <a:lstStyle/>
        <a:p>
          <a:r>
            <a:rPr lang="cs-CZ" dirty="0" smtClean="0"/>
            <a:t>Anotace: Materiál k interaktivní tabuli – Angličtina pro 4. ročník ZŠ – </a:t>
          </a:r>
          <a:r>
            <a:rPr lang="cs-CZ" dirty="0" smtClean="0"/>
            <a:t>Zvířata</a:t>
          </a:r>
          <a:endParaRPr lang="cs-CZ" dirty="0" smtClean="0"/>
        </a:p>
      </dgm:t>
    </dgm:pt>
    <dgm:pt modelId="{7A80C894-87A1-4042-9C6C-20BE9A219595}" type="parTrans" cxnId="{8B697212-BB00-4CF0-BFCE-18D046749E01}">
      <dgm:prSet/>
      <dgm:spPr/>
      <dgm:t>
        <a:bodyPr/>
        <a:lstStyle/>
        <a:p>
          <a:endParaRPr lang="cs-CZ"/>
        </a:p>
      </dgm:t>
    </dgm:pt>
    <dgm:pt modelId="{4B9273EE-2583-4544-A67B-9533235E780E}" type="sibTrans" cxnId="{8B697212-BB00-4CF0-BFCE-18D046749E01}">
      <dgm:prSet/>
      <dgm:spPr/>
      <dgm:t>
        <a:bodyPr/>
        <a:lstStyle/>
        <a:p>
          <a:endParaRPr lang="cs-CZ"/>
        </a:p>
      </dgm:t>
    </dgm:pt>
    <dgm:pt modelId="{73693454-8058-4E8E-952A-B88822F2A142}" type="pres">
      <dgm:prSet presAssocID="{DD48610B-FBB8-49B6-8F7D-E36F279ABC71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4CAB995-59D2-43AF-8A7D-B2F2C0560BCC}" type="pres">
      <dgm:prSet presAssocID="{EF45A855-7ABA-44C3-970E-46FD5C4C1EC6}" presName="circle1" presStyleLbl="node1" presStyleIdx="0" presStyleCnt="6"/>
      <dgm:spPr/>
    </dgm:pt>
    <dgm:pt modelId="{B4F1CAD5-CB39-42CC-8C06-20916F758FBD}" type="pres">
      <dgm:prSet presAssocID="{EF45A855-7ABA-44C3-970E-46FD5C4C1EC6}" presName="space" presStyleCnt="0"/>
      <dgm:spPr/>
    </dgm:pt>
    <dgm:pt modelId="{CB3DE5E4-7609-400C-BBC8-9952C8CC1E3E}" type="pres">
      <dgm:prSet presAssocID="{EF45A855-7ABA-44C3-970E-46FD5C4C1EC6}" presName="rect1" presStyleLbl="alignAcc1" presStyleIdx="0" presStyleCnt="6" custFlipHor="1" custScaleX="100000" custLinFactNeighborX="880"/>
      <dgm:spPr/>
      <dgm:t>
        <a:bodyPr/>
        <a:lstStyle/>
        <a:p>
          <a:endParaRPr lang="cs-CZ"/>
        </a:p>
      </dgm:t>
    </dgm:pt>
    <dgm:pt modelId="{81A4BF60-A0BA-4C96-894C-FACEE081CF03}" type="pres">
      <dgm:prSet presAssocID="{D3EB95BA-B715-4FC6-AF94-BEC7ED97A356}" presName="vertSpace2" presStyleLbl="node1" presStyleIdx="0" presStyleCnt="6"/>
      <dgm:spPr/>
    </dgm:pt>
    <dgm:pt modelId="{79C88A93-B465-462D-A26B-AE3BCF72BDE1}" type="pres">
      <dgm:prSet presAssocID="{D3EB95BA-B715-4FC6-AF94-BEC7ED97A356}" presName="circle2" presStyleLbl="node1" presStyleIdx="1" presStyleCnt="6"/>
      <dgm:spPr/>
    </dgm:pt>
    <dgm:pt modelId="{9D34CC72-C1C0-4526-91D2-325327C2CFBD}" type="pres">
      <dgm:prSet presAssocID="{D3EB95BA-B715-4FC6-AF94-BEC7ED97A356}" presName="rect2" presStyleLbl="alignAcc1" presStyleIdx="1" presStyleCnt="6"/>
      <dgm:spPr/>
      <dgm:t>
        <a:bodyPr/>
        <a:lstStyle/>
        <a:p>
          <a:endParaRPr lang="cs-CZ"/>
        </a:p>
      </dgm:t>
    </dgm:pt>
    <dgm:pt modelId="{8CA429DB-99A4-4AB8-A765-C8DA02ABAAD9}" type="pres">
      <dgm:prSet presAssocID="{4CA27FBE-7CE2-40CD-9BB1-B5C9DCC52179}" presName="vertSpace3" presStyleLbl="node1" presStyleIdx="1" presStyleCnt="6"/>
      <dgm:spPr/>
    </dgm:pt>
    <dgm:pt modelId="{CA280024-621D-4529-AB43-EE734988E1A3}" type="pres">
      <dgm:prSet presAssocID="{4CA27FBE-7CE2-40CD-9BB1-B5C9DCC52179}" presName="circle3" presStyleLbl="node1" presStyleIdx="2" presStyleCnt="6"/>
      <dgm:spPr/>
    </dgm:pt>
    <dgm:pt modelId="{B2D71379-9F57-4D44-BE87-4F351A17252F}" type="pres">
      <dgm:prSet presAssocID="{4CA27FBE-7CE2-40CD-9BB1-B5C9DCC52179}" presName="rect3" presStyleLbl="alignAcc1" presStyleIdx="2" presStyleCnt="6"/>
      <dgm:spPr/>
      <dgm:t>
        <a:bodyPr/>
        <a:lstStyle/>
        <a:p>
          <a:endParaRPr lang="cs-CZ"/>
        </a:p>
      </dgm:t>
    </dgm:pt>
    <dgm:pt modelId="{A4A1090E-B019-471D-9E5A-158EC02D7A1E}" type="pres">
      <dgm:prSet presAssocID="{F6740C84-FFC4-4C19-9149-5F5774B54BA0}" presName="vertSpace4" presStyleLbl="node1" presStyleIdx="2" presStyleCnt="6"/>
      <dgm:spPr/>
    </dgm:pt>
    <dgm:pt modelId="{84CC51AF-A275-4291-A63C-FCF07732325B}" type="pres">
      <dgm:prSet presAssocID="{F6740C84-FFC4-4C19-9149-5F5774B54BA0}" presName="circle4" presStyleLbl="node1" presStyleIdx="3" presStyleCnt="6"/>
      <dgm:spPr/>
    </dgm:pt>
    <dgm:pt modelId="{03FB03DB-DA77-4481-999E-0E03B05B4F8F}" type="pres">
      <dgm:prSet presAssocID="{F6740C84-FFC4-4C19-9149-5F5774B54BA0}" presName="rect4" presStyleLbl="alignAcc1" presStyleIdx="3" presStyleCnt="6"/>
      <dgm:spPr/>
      <dgm:t>
        <a:bodyPr/>
        <a:lstStyle/>
        <a:p>
          <a:endParaRPr lang="cs-CZ"/>
        </a:p>
      </dgm:t>
    </dgm:pt>
    <dgm:pt modelId="{BD05F658-82DE-406A-893C-D409DC215805}" type="pres">
      <dgm:prSet presAssocID="{A40345AC-7407-4C21-8FE2-9AD60A96D678}" presName="vertSpace5" presStyleLbl="node1" presStyleIdx="3" presStyleCnt="6"/>
      <dgm:spPr/>
    </dgm:pt>
    <dgm:pt modelId="{95FD97C5-7823-4D5F-AC54-D2EF4A7865FC}" type="pres">
      <dgm:prSet presAssocID="{A40345AC-7407-4C21-8FE2-9AD60A96D678}" presName="circle5" presStyleLbl="node1" presStyleIdx="4" presStyleCnt="6"/>
      <dgm:spPr/>
    </dgm:pt>
    <dgm:pt modelId="{96EED6E8-1276-4307-B5FC-F59FBE36C9CD}" type="pres">
      <dgm:prSet presAssocID="{A40345AC-7407-4C21-8FE2-9AD60A96D678}" presName="rect5" presStyleLbl="alignAcc1" presStyleIdx="4" presStyleCnt="6" custScaleX="100000"/>
      <dgm:spPr/>
      <dgm:t>
        <a:bodyPr/>
        <a:lstStyle/>
        <a:p>
          <a:endParaRPr lang="cs-CZ"/>
        </a:p>
      </dgm:t>
    </dgm:pt>
    <dgm:pt modelId="{5C42406F-2045-4CEA-9677-E2C92F5D3D28}" type="pres">
      <dgm:prSet presAssocID="{636D6FD4-7B81-456C-BB0A-6B22D7D839F7}" presName="vertSpace6" presStyleLbl="node1" presStyleIdx="4" presStyleCnt="6"/>
      <dgm:spPr/>
    </dgm:pt>
    <dgm:pt modelId="{7CE1D833-06E6-464E-99A6-29965ADDA3AA}" type="pres">
      <dgm:prSet presAssocID="{636D6FD4-7B81-456C-BB0A-6B22D7D839F7}" presName="circle6" presStyleLbl="node1" presStyleIdx="5" presStyleCnt="6"/>
      <dgm:spPr/>
    </dgm:pt>
    <dgm:pt modelId="{86684E08-8F22-47B2-93A7-57E4ACCEB38A}" type="pres">
      <dgm:prSet presAssocID="{636D6FD4-7B81-456C-BB0A-6B22D7D839F7}" presName="rect6" presStyleLbl="alignAcc1" presStyleIdx="5" presStyleCnt="6"/>
      <dgm:spPr/>
      <dgm:t>
        <a:bodyPr/>
        <a:lstStyle/>
        <a:p>
          <a:endParaRPr lang="cs-CZ"/>
        </a:p>
      </dgm:t>
    </dgm:pt>
    <dgm:pt modelId="{C0D2742E-AB8A-4BB6-952B-09786D4BDDDC}" type="pres">
      <dgm:prSet presAssocID="{EF45A855-7ABA-44C3-970E-46FD5C4C1EC6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BB53C1-EEA1-4606-89FE-999C077A8F8E}" type="pres">
      <dgm:prSet presAssocID="{D3EB95BA-B715-4FC6-AF94-BEC7ED97A356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0D035F-E78F-43E2-84BB-D9AB11E21D4E}" type="pres">
      <dgm:prSet presAssocID="{4CA27FBE-7CE2-40CD-9BB1-B5C9DCC52179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7D852F-774D-4F69-BFCD-232D96B8007E}" type="pres">
      <dgm:prSet presAssocID="{F6740C84-FFC4-4C19-9149-5F5774B54BA0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76B16A-56D6-4661-8F68-011A1DEE0FDA}" type="pres">
      <dgm:prSet presAssocID="{A40345AC-7407-4C21-8FE2-9AD60A96D678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5C7013-0FC0-4A4D-AACE-66F282C8C602}" type="pres">
      <dgm:prSet presAssocID="{636D6FD4-7B81-456C-BB0A-6B22D7D839F7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70FEF21-947F-4573-959D-FC63EAAE4AB6}" srcId="{DD48610B-FBB8-49B6-8F7D-E36F279ABC71}" destId="{F6740C84-FFC4-4C19-9149-5F5774B54BA0}" srcOrd="3" destOrd="0" parTransId="{959523E4-DBE9-426C-8060-FE6FBC53BC23}" sibTransId="{A5D30DBC-9E6E-481C-9670-2B5046C8CA07}"/>
    <dgm:cxn modelId="{8B697212-BB00-4CF0-BFCE-18D046749E01}" srcId="{DD48610B-FBB8-49B6-8F7D-E36F279ABC71}" destId="{636D6FD4-7B81-456C-BB0A-6B22D7D839F7}" srcOrd="5" destOrd="0" parTransId="{7A80C894-87A1-4042-9C6C-20BE9A219595}" sibTransId="{4B9273EE-2583-4544-A67B-9533235E780E}"/>
    <dgm:cxn modelId="{C1D7A672-20B6-46FA-94FF-F6D86C71BF86}" srcId="{DD48610B-FBB8-49B6-8F7D-E36F279ABC71}" destId="{EF45A855-7ABA-44C3-970E-46FD5C4C1EC6}" srcOrd="0" destOrd="0" parTransId="{114B9D0A-2663-44E1-A242-573782EA99B0}" sibTransId="{16D5A15F-966A-4582-AA9E-810B63B7E7A9}"/>
    <dgm:cxn modelId="{5999604F-9406-48BC-9CD6-1D5B3F26FCE3}" type="presOf" srcId="{4CA27FBE-7CE2-40CD-9BB1-B5C9DCC52179}" destId="{B2D71379-9F57-4D44-BE87-4F351A17252F}" srcOrd="0" destOrd="0" presId="urn:microsoft.com/office/officeart/2005/8/layout/target3"/>
    <dgm:cxn modelId="{8DDCAD7D-117D-487C-A5C3-BA803A890737}" type="presOf" srcId="{F6740C84-FFC4-4C19-9149-5F5774B54BA0}" destId="{1B7D852F-774D-4F69-BFCD-232D96B8007E}" srcOrd="1" destOrd="0" presId="urn:microsoft.com/office/officeart/2005/8/layout/target3"/>
    <dgm:cxn modelId="{B1769124-445E-454A-A738-D5D23F93DDBB}" srcId="{DD48610B-FBB8-49B6-8F7D-E36F279ABC71}" destId="{A40345AC-7407-4C21-8FE2-9AD60A96D678}" srcOrd="4" destOrd="0" parTransId="{62C5FF30-1C6D-48B0-8B46-0A5B552739AA}" sibTransId="{13CA3B7E-383B-43BE-B68D-9ED4F6013E8E}"/>
    <dgm:cxn modelId="{4E320205-B96A-411A-B874-AB01550C20FB}" type="presOf" srcId="{4CA27FBE-7CE2-40CD-9BB1-B5C9DCC52179}" destId="{340D035F-E78F-43E2-84BB-D9AB11E21D4E}" srcOrd="1" destOrd="0" presId="urn:microsoft.com/office/officeart/2005/8/layout/target3"/>
    <dgm:cxn modelId="{0A9D5A4B-2EA6-45D9-841D-285FFAE84158}" type="presOf" srcId="{EF45A855-7ABA-44C3-970E-46FD5C4C1EC6}" destId="{C0D2742E-AB8A-4BB6-952B-09786D4BDDDC}" srcOrd="1" destOrd="0" presId="urn:microsoft.com/office/officeart/2005/8/layout/target3"/>
    <dgm:cxn modelId="{5DD54DBC-E516-4AA9-A76A-29260D85A666}" type="presOf" srcId="{DD48610B-FBB8-49B6-8F7D-E36F279ABC71}" destId="{73693454-8058-4E8E-952A-B88822F2A142}" srcOrd="0" destOrd="0" presId="urn:microsoft.com/office/officeart/2005/8/layout/target3"/>
    <dgm:cxn modelId="{117DD09C-2219-4EE0-B0DD-9A03ECF5BA67}" srcId="{DD48610B-FBB8-49B6-8F7D-E36F279ABC71}" destId="{4CA27FBE-7CE2-40CD-9BB1-B5C9DCC52179}" srcOrd="2" destOrd="0" parTransId="{6D933599-862E-4881-AE32-78D5BE32A342}" sibTransId="{CD2D3A66-047A-4DC1-91FD-C1A44C9664B8}"/>
    <dgm:cxn modelId="{5D623C3E-3B67-4AFF-AA5A-535B27E971C1}" type="presOf" srcId="{A40345AC-7407-4C21-8FE2-9AD60A96D678}" destId="{0B76B16A-56D6-4661-8F68-011A1DEE0FDA}" srcOrd="1" destOrd="0" presId="urn:microsoft.com/office/officeart/2005/8/layout/target3"/>
    <dgm:cxn modelId="{BA91C3F6-A882-4E2A-9253-76C5B43DB617}" type="presOf" srcId="{636D6FD4-7B81-456C-BB0A-6B22D7D839F7}" destId="{86684E08-8F22-47B2-93A7-57E4ACCEB38A}" srcOrd="0" destOrd="0" presId="urn:microsoft.com/office/officeart/2005/8/layout/target3"/>
    <dgm:cxn modelId="{5B43204A-8E67-4EC4-994B-A922BEE7FAD3}" srcId="{DD48610B-FBB8-49B6-8F7D-E36F279ABC71}" destId="{D3EB95BA-B715-4FC6-AF94-BEC7ED97A356}" srcOrd="1" destOrd="0" parTransId="{ED5C0703-AEA6-4C85-BEBC-6B758147FA31}" sibTransId="{0E0192EA-7524-4D9E-948A-9ED461B836C0}"/>
    <dgm:cxn modelId="{EDA3E4BA-7D56-4DD5-B3DD-A853F704C198}" type="presOf" srcId="{EF45A855-7ABA-44C3-970E-46FD5C4C1EC6}" destId="{CB3DE5E4-7609-400C-BBC8-9952C8CC1E3E}" srcOrd="0" destOrd="0" presId="urn:microsoft.com/office/officeart/2005/8/layout/target3"/>
    <dgm:cxn modelId="{EFC208C7-FE0A-4563-85B3-113730AF867C}" type="presOf" srcId="{A40345AC-7407-4C21-8FE2-9AD60A96D678}" destId="{96EED6E8-1276-4307-B5FC-F59FBE36C9CD}" srcOrd="0" destOrd="0" presId="urn:microsoft.com/office/officeart/2005/8/layout/target3"/>
    <dgm:cxn modelId="{9194BC25-081E-4760-8B1E-1EB47784DB4B}" type="presOf" srcId="{D3EB95BA-B715-4FC6-AF94-BEC7ED97A356}" destId="{B3BB53C1-EEA1-4606-89FE-999C077A8F8E}" srcOrd="1" destOrd="0" presId="urn:microsoft.com/office/officeart/2005/8/layout/target3"/>
    <dgm:cxn modelId="{D22438E3-F2B2-4637-BDF4-7E4F54DED0D6}" type="presOf" srcId="{D3EB95BA-B715-4FC6-AF94-BEC7ED97A356}" destId="{9D34CC72-C1C0-4526-91D2-325327C2CFBD}" srcOrd="0" destOrd="0" presId="urn:microsoft.com/office/officeart/2005/8/layout/target3"/>
    <dgm:cxn modelId="{DF4B039B-9270-4DFA-9C02-F27F436419EA}" type="presOf" srcId="{F6740C84-FFC4-4C19-9149-5F5774B54BA0}" destId="{03FB03DB-DA77-4481-999E-0E03B05B4F8F}" srcOrd="0" destOrd="0" presId="urn:microsoft.com/office/officeart/2005/8/layout/target3"/>
    <dgm:cxn modelId="{B1F777EA-5A8E-47D6-A7C7-43E80A5BF746}" type="presOf" srcId="{636D6FD4-7B81-456C-BB0A-6B22D7D839F7}" destId="{B95C7013-0FC0-4A4D-AACE-66F282C8C602}" srcOrd="1" destOrd="0" presId="urn:microsoft.com/office/officeart/2005/8/layout/target3"/>
    <dgm:cxn modelId="{33B4987D-19D7-402B-B2CC-7B401BE76667}" type="presParOf" srcId="{73693454-8058-4E8E-952A-B88822F2A142}" destId="{34CAB995-59D2-43AF-8A7D-B2F2C0560BCC}" srcOrd="0" destOrd="0" presId="urn:microsoft.com/office/officeart/2005/8/layout/target3"/>
    <dgm:cxn modelId="{2F0C8D4A-E772-4C2C-8C3A-B983BB615E5B}" type="presParOf" srcId="{73693454-8058-4E8E-952A-B88822F2A142}" destId="{B4F1CAD5-CB39-42CC-8C06-20916F758FBD}" srcOrd="1" destOrd="0" presId="urn:microsoft.com/office/officeart/2005/8/layout/target3"/>
    <dgm:cxn modelId="{6F4883B1-2CE9-4C3F-BD7D-84F64AB1543B}" type="presParOf" srcId="{73693454-8058-4E8E-952A-B88822F2A142}" destId="{CB3DE5E4-7609-400C-BBC8-9952C8CC1E3E}" srcOrd="2" destOrd="0" presId="urn:microsoft.com/office/officeart/2005/8/layout/target3"/>
    <dgm:cxn modelId="{294FBE4A-3B19-47B0-911F-ED03BB929296}" type="presParOf" srcId="{73693454-8058-4E8E-952A-B88822F2A142}" destId="{81A4BF60-A0BA-4C96-894C-FACEE081CF03}" srcOrd="3" destOrd="0" presId="urn:microsoft.com/office/officeart/2005/8/layout/target3"/>
    <dgm:cxn modelId="{337D0CBF-F49D-4B65-B8B5-2B130971C319}" type="presParOf" srcId="{73693454-8058-4E8E-952A-B88822F2A142}" destId="{79C88A93-B465-462D-A26B-AE3BCF72BDE1}" srcOrd="4" destOrd="0" presId="urn:microsoft.com/office/officeart/2005/8/layout/target3"/>
    <dgm:cxn modelId="{F28208BB-2269-423A-843F-7998CDE4A147}" type="presParOf" srcId="{73693454-8058-4E8E-952A-B88822F2A142}" destId="{9D34CC72-C1C0-4526-91D2-325327C2CFBD}" srcOrd="5" destOrd="0" presId="urn:microsoft.com/office/officeart/2005/8/layout/target3"/>
    <dgm:cxn modelId="{4193520D-8DB3-4E5A-80AF-39AF248CBAE0}" type="presParOf" srcId="{73693454-8058-4E8E-952A-B88822F2A142}" destId="{8CA429DB-99A4-4AB8-A765-C8DA02ABAAD9}" srcOrd="6" destOrd="0" presId="urn:microsoft.com/office/officeart/2005/8/layout/target3"/>
    <dgm:cxn modelId="{7A537BCA-A328-4BA0-B8C6-7170F4B67BEC}" type="presParOf" srcId="{73693454-8058-4E8E-952A-B88822F2A142}" destId="{CA280024-621D-4529-AB43-EE734988E1A3}" srcOrd="7" destOrd="0" presId="urn:microsoft.com/office/officeart/2005/8/layout/target3"/>
    <dgm:cxn modelId="{8ADEC6A3-D821-47DC-9050-44C8558FFE95}" type="presParOf" srcId="{73693454-8058-4E8E-952A-B88822F2A142}" destId="{B2D71379-9F57-4D44-BE87-4F351A17252F}" srcOrd="8" destOrd="0" presId="urn:microsoft.com/office/officeart/2005/8/layout/target3"/>
    <dgm:cxn modelId="{CE6C801A-DA92-4ADA-A4E6-8723B7FEF5DC}" type="presParOf" srcId="{73693454-8058-4E8E-952A-B88822F2A142}" destId="{A4A1090E-B019-471D-9E5A-158EC02D7A1E}" srcOrd="9" destOrd="0" presId="urn:microsoft.com/office/officeart/2005/8/layout/target3"/>
    <dgm:cxn modelId="{B06C1426-3C83-4050-AF37-80DB6FF99F7F}" type="presParOf" srcId="{73693454-8058-4E8E-952A-B88822F2A142}" destId="{84CC51AF-A275-4291-A63C-FCF07732325B}" srcOrd="10" destOrd="0" presId="urn:microsoft.com/office/officeart/2005/8/layout/target3"/>
    <dgm:cxn modelId="{2D24D56F-88EC-418C-A484-1F78E5436FEE}" type="presParOf" srcId="{73693454-8058-4E8E-952A-B88822F2A142}" destId="{03FB03DB-DA77-4481-999E-0E03B05B4F8F}" srcOrd="11" destOrd="0" presId="urn:microsoft.com/office/officeart/2005/8/layout/target3"/>
    <dgm:cxn modelId="{83E7F227-1320-4A30-902E-94D8AFE8355A}" type="presParOf" srcId="{73693454-8058-4E8E-952A-B88822F2A142}" destId="{BD05F658-82DE-406A-893C-D409DC215805}" srcOrd="12" destOrd="0" presId="urn:microsoft.com/office/officeart/2005/8/layout/target3"/>
    <dgm:cxn modelId="{D86901E8-98E2-499E-B0D5-C8E41014B9D0}" type="presParOf" srcId="{73693454-8058-4E8E-952A-B88822F2A142}" destId="{95FD97C5-7823-4D5F-AC54-D2EF4A7865FC}" srcOrd="13" destOrd="0" presId="urn:microsoft.com/office/officeart/2005/8/layout/target3"/>
    <dgm:cxn modelId="{CC48E06B-DA11-49A1-99E1-E43270B45D47}" type="presParOf" srcId="{73693454-8058-4E8E-952A-B88822F2A142}" destId="{96EED6E8-1276-4307-B5FC-F59FBE36C9CD}" srcOrd="14" destOrd="0" presId="urn:microsoft.com/office/officeart/2005/8/layout/target3"/>
    <dgm:cxn modelId="{D56BDC80-AEE4-482A-891A-25E59D24231F}" type="presParOf" srcId="{73693454-8058-4E8E-952A-B88822F2A142}" destId="{5C42406F-2045-4CEA-9677-E2C92F5D3D28}" srcOrd="15" destOrd="0" presId="urn:microsoft.com/office/officeart/2005/8/layout/target3"/>
    <dgm:cxn modelId="{5006EB17-267E-4087-B5FA-C2F5CF5A4089}" type="presParOf" srcId="{73693454-8058-4E8E-952A-B88822F2A142}" destId="{7CE1D833-06E6-464E-99A6-29965ADDA3AA}" srcOrd="16" destOrd="0" presId="urn:microsoft.com/office/officeart/2005/8/layout/target3"/>
    <dgm:cxn modelId="{3C86DBF2-AB36-49DD-A242-7EBB38075A68}" type="presParOf" srcId="{73693454-8058-4E8E-952A-B88822F2A142}" destId="{86684E08-8F22-47B2-93A7-57E4ACCEB38A}" srcOrd="17" destOrd="0" presId="urn:microsoft.com/office/officeart/2005/8/layout/target3"/>
    <dgm:cxn modelId="{3D2D457C-289F-4BBC-95BF-201915A9E50A}" type="presParOf" srcId="{73693454-8058-4E8E-952A-B88822F2A142}" destId="{C0D2742E-AB8A-4BB6-952B-09786D4BDDDC}" srcOrd="18" destOrd="0" presId="urn:microsoft.com/office/officeart/2005/8/layout/target3"/>
    <dgm:cxn modelId="{7C375790-35D2-4382-9C41-A8D6A02939AC}" type="presParOf" srcId="{73693454-8058-4E8E-952A-B88822F2A142}" destId="{B3BB53C1-EEA1-4606-89FE-999C077A8F8E}" srcOrd="19" destOrd="0" presId="urn:microsoft.com/office/officeart/2005/8/layout/target3"/>
    <dgm:cxn modelId="{FE9117D9-4232-4B80-902E-A6584B834E09}" type="presParOf" srcId="{73693454-8058-4E8E-952A-B88822F2A142}" destId="{340D035F-E78F-43E2-84BB-D9AB11E21D4E}" srcOrd="20" destOrd="0" presId="urn:microsoft.com/office/officeart/2005/8/layout/target3"/>
    <dgm:cxn modelId="{AED7F383-9505-499F-AE33-095E98DC2BAD}" type="presParOf" srcId="{73693454-8058-4E8E-952A-B88822F2A142}" destId="{1B7D852F-774D-4F69-BFCD-232D96B8007E}" srcOrd="21" destOrd="0" presId="urn:microsoft.com/office/officeart/2005/8/layout/target3"/>
    <dgm:cxn modelId="{2EE88340-1E6B-40BD-82C4-B2DA5F84A3A1}" type="presParOf" srcId="{73693454-8058-4E8E-952A-B88822F2A142}" destId="{0B76B16A-56D6-4661-8F68-011A1DEE0FDA}" srcOrd="22" destOrd="0" presId="urn:microsoft.com/office/officeart/2005/8/layout/target3"/>
    <dgm:cxn modelId="{A8B88F32-1657-48B3-BC99-4DB29AD0F997}" type="presParOf" srcId="{73693454-8058-4E8E-952A-B88822F2A142}" destId="{B95C7013-0FC0-4A4D-AACE-66F282C8C60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CAB995-59D2-43AF-8A7D-B2F2C0560BCC}">
      <dsp:nvSpPr>
        <dsp:cNvPr id="0" name=""/>
        <dsp:cNvSpPr/>
      </dsp:nvSpPr>
      <dsp:spPr>
        <a:xfrm>
          <a:off x="0" y="0"/>
          <a:ext cx="4064000" cy="40640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3DE5E4-7609-400C-BBC8-9952C8CC1E3E}">
      <dsp:nvSpPr>
        <dsp:cNvPr id="0" name=""/>
        <dsp:cNvSpPr/>
      </dsp:nvSpPr>
      <dsp:spPr>
        <a:xfrm flipH="1">
          <a:off x="2032000" y="0"/>
          <a:ext cx="6392936" cy="406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Název školy: ZŠ a MŠ Březno</a:t>
          </a:r>
          <a:endParaRPr lang="cs-CZ" sz="1500" kern="1200" dirty="0"/>
        </a:p>
      </dsp:txBody>
      <dsp:txXfrm>
        <a:off x="2032000" y="0"/>
        <a:ext cx="6392936" cy="508001"/>
      </dsp:txXfrm>
    </dsp:sp>
    <dsp:sp modelId="{79C88A93-B465-462D-A26B-AE3BCF72BDE1}">
      <dsp:nvSpPr>
        <dsp:cNvPr id="0" name=""/>
        <dsp:cNvSpPr/>
      </dsp:nvSpPr>
      <dsp:spPr>
        <a:xfrm>
          <a:off x="355600" y="508001"/>
          <a:ext cx="3352798" cy="33527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34CC72-C1C0-4526-91D2-325327C2CFBD}">
      <dsp:nvSpPr>
        <dsp:cNvPr id="0" name=""/>
        <dsp:cNvSpPr/>
      </dsp:nvSpPr>
      <dsp:spPr>
        <a:xfrm>
          <a:off x="2032000" y="508001"/>
          <a:ext cx="6392936" cy="3352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Autor: Markéta Kulíšková </a:t>
          </a:r>
          <a:endParaRPr lang="cs-CZ" sz="1500" kern="1200" dirty="0"/>
        </a:p>
      </dsp:txBody>
      <dsp:txXfrm>
        <a:off x="2032000" y="508001"/>
        <a:ext cx="6392936" cy="508001"/>
      </dsp:txXfrm>
    </dsp:sp>
    <dsp:sp modelId="{CA280024-621D-4529-AB43-EE734988E1A3}">
      <dsp:nvSpPr>
        <dsp:cNvPr id="0" name=""/>
        <dsp:cNvSpPr/>
      </dsp:nvSpPr>
      <dsp:spPr>
        <a:xfrm>
          <a:off x="711201" y="1016002"/>
          <a:ext cx="2641597" cy="26415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D71379-9F57-4D44-BE87-4F351A17252F}">
      <dsp:nvSpPr>
        <dsp:cNvPr id="0" name=""/>
        <dsp:cNvSpPr/>
      </dsp:nvSpPr>
      <dsp:spPr>
        <a:xfrm>
          <a:off x="2032000" y="1016002"/>
          <a:ext cx="6392936" cy="26415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Název: </a:t>
          </a:r>
          <a:r>
            <a:rPr lang="cs-CZ" sz="1500" kern="1200" dirty="0" smtClean="0"/>
            <a:t>VY_32_INOVACE_45_ZVIRATA</a:t>
          </a:r>
          <a:endParaRPr lang="cs-CZ" sz="1500" kern="1200" dirty="0" smtClean="0"/>
        </a:p>
      </dsp:txBody>
      <dsp:txXfrm>
        <a:off x="2032000" y="1016002"/>
        <a:ext cx="6392936" cy="507997"/>
      </dsp:txXfrm>
    </dsp:sp>
    <dsp:sp modelId="{84CC51AF-A275-4291-A63C-FCF07732325B}">
      <dsp:nvSpPr>
        <dsp:cNvPr id="0" name=""/>
        <dsp:cNvSpPr/>
      </dsp:nvSpPr>
      <dsp:spPr>
        <a:xfrm>
          <a:off x="1066800" y="1524000"/>
          <a:ext cx="1930400" cy="19304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FB03DB-DA77-4481-999E-0E03B05B4F8F}">
      <dsp:nvSpPr>
        <dsp:cNvPr id="0" name=""/>
        <dsp:cNvSpPr/>
      </dsp:nvSpPr>
      <dsp:spPr>
        <a:xfrm>
          <a:off x="2032000" y="1524000"/>
          <a:ext cx="6392936" cy="193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Téma: </a:t>
          </a:r>
          <a:r>
            <a:rPr lang="cs-CZ" sz="1500" kern="1200" dirty="0" smtClean="0"/>
            <a:t>Zvířata</a:t>
          </a:r>
          <a:endParaRPr lang="cs-CZ" sz="1500" kern="1200" dirty="0" smtClean="0"/>
        </a:p>
      </dsp:txBody>
      <dsp:txXfrm>
        <a:off x="2032000" y="1524000"/>
        <a:ext cx="6392936" cy="508001"/>
      </dsp:txXfrm>
    </dsp:sp>
    <dsp:sp modelId="{95FD97C5-7823-4D5F-AC54-D2EF4A7865FC}">
      <dsp:nvSpPr>
        <dsp:cNvPr id="0" name=""/>
        <dsp:cNvSpPr/>
      </dsp:nvSpPr>
      <dsp:spPr>
        <a:xfrm>
          <a:off x="1422400" y="2032001"/>
          <a:ext cx="1219198" cy="12191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EED6E8-1276-4307-B5FC-F59FBE36C9CD}">
      <dsp:nvSpPr>
        <dsp:cNvPr id="0" name=""/>
        <dsp:cNvSpPr/>
      </dsp:nvSpPr>
      <dsp:spPr>
        <a:xfrm>
          <a:off x="2032000" y="2032001"/>
          <a:ext cx="6392936" cy="1219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Číslo projektu: CZ.1.07/1.4.00/21.0360</a:t>
          </a:r>
        </a:p>
      </dsp:txBody>
      <dsp:txXfrm>
        <a:off x="2032000" y="2032001"/>
        <a:ext cx="6392936" cy="508001"/>
      </dsp:txXfrm>
    </dsp:sp>
    <dsp:sp modelId="{7CE1D833-06E6-464E-99A6-29965ADDA3AA}">
      <dsp:nvSpPr>
        <dsp:cNvPr id="0" name=""/>
        <dsp:cNvSpPr/>
      </dsp:nvSpPr>
      <dsp:spPr>
        <a:xfrm>
          <a:off x="1778001" y="2540002"/>
          <a:ext cx="507997" cy="5079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684E08-8F22-47B2-93A7-57E4ACCEB38A}">
      <dsp:nvSpPr>
        <dsp:cNvPr id="0" name=""/>
        <dsp:cNvSpPr/>
      </dsp:nvSpPr>
      <dsp:spPr>
        <a:xfrm>
          <a:off x="2032000" y="2540002"/>
          <a:ext cx="6392936" cy="5079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Anotace: Materiál k interaktivní tabuli – Angličtina pro 4. ročník ZŠ – </a:t>
          </a:r>
          <a:r>
            <a:rPr lang="cs-CZ" sz="1500" kern="1200" dirty="0" smtClean="0"/>
            <a:t>Zvířata</a:t>
          </a:r>
          <a:endParaRPr lang="cs-CZ" sz="1500" kern="1200" dirty="0" smtClean="0"/>
        </a:p>
      </dsp:txBody>
      <dsp:txXfrm>
        <a:off x="2032000" y="2540002"/>
        <a:ext cx="6392936" cy="5079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04303F07-F47D-476D-B5DC-0A33AAC52DD2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E2C42EEA-9291-4188-BD23-D462231C9B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03F07-F47D-476D-B5DC-0A33AAC52DD2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42EEA-9291-4188-BD23-D462231C9B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03F07-F47D-476D-B5DC-0A33AAC52DD2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42EEA-9291-4188-BD23-D462231C9B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03F07-F47D-476D-B5DC-0A33AAC52DD2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42EEA-9291-4188-BD23-D462231C9BC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03F07-F47D-476D-B5DC-0A33AAC52DD2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42EEA-9291-4188-BD23-D462231C9BC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03F07-F47D-476D-B5DC-0A33AAC52DD2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42EEA-9291-4188-BD23-D462231C9B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03F07-F47D-476D-B5DC-0A33AAC52DD2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42EEA-9291-4188-BD23-D462231C9B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04303F07-F47D-476D-B5DC-0A33AAC52DD2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E2C42EEA-9291-4188-BD23-D462231C9B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04303F07-F47D-476D-B5DC-0A33AAC52DD2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E2C42EEA-9291-4188-BD23-D462231C9B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03F07-F47D-476D-B5DC-0A33AAC52DD2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42EEA-9291-4188-BD23-D462231C9B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03F07-F47D-476D-B5DC-0A33AAC52DD2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42EEA-9291-4188-BD23-D462231C9B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04303F07-F47D-476D-B5DC-0A33AAC52DD2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E2C42EEA-9291-4188-BD23-D462231C9BC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5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52362675"/>
              </p:ext>
            </p:extLst>
          </p:nvPr>
        </p:nvGraphicFramePr>
        <p:xfrm>
          <a:off x="395536" y="1196752"/>
          <a:ext cx="842493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6021288"/>
            <a:ext cx="3456384" cy="671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26533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260648"/>
            <a:ext cx="6965245" cy="1202485"/>
          </a:xfrm>
        </p:spPr>
        <p:txBody>
          <a:bodyPr/>
          <a:lstStyle/>
          <a:p>
            <a:r>
              <a:rPr lang="cs-CZ" dirty="0" smtClean="0"/>
              <a:t>Slovíčka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63040" y="1484784"/>
            <a:ext cx="6196405" cy="4238285"/>
          </a:xfrm>
        </p:spPr>
        <p:txBody>
          <a:bodyPr/>
          <a:lstStyle/>
          <a:p>
            <a:r>
              <a:rPr lang="cs-CZ" dirty="0" smtClean="0"/>
              <a:t>A </a:t>
            </a:r>
            <a:r>
              <a:rPr lang="cs-CZ" dirty="0" err="1" smtClean="0"/>
              <a:t>whale</a:t>
            </a:r>
            <a:r>
              <a:rPr lang="cs-CZ" dirty="0" smtClean="0"/>
              <a:t> – velryba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penguin</a:t>
            </a:r>
            <a:r>
              <a:rPr lang="cs-CZ" dirty="0" smtClean="0"/>
              <a:t> – tučňák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 A </a:t>
            </a:r>
            <a:r>
              <a:rPr lang="cs-CZ" dirty="0" err="1" smtClean="0"/>
              <a:t>gorilla</a:t>
            </a:r>
            <a:r>
              <a:rPr lang="cs-CZ" dirty="0" smtClean="0"/>
              <a:t> - gorila</a:t>
            </a:r>
            <a:endParaRPr lang="cs-CZ" dirty="0"/>
          </a:p>
          <a:p>
            <a:endParaRPr lang="cs-CZ" dirty="0"/>
          </a:p>
        </p:txBody>
      </p:sp>
      <p:pic>
        <p:nvPicPr>
          <p:cNvPr id="1026" name="Picture 2" descr="http://upload.wikimedia.org/wikipedia/commons/0/07/Jumping_Humpback_whal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268760"/>
            <a:ext cx="1946383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Schwimmender-Pinguin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79" y="2708919"/>
            <a:ext cx="1946383" cy="1274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Soubor:Male silverback Gorill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3317" y="4221088"/>
            <a:ext cx="1763908" cy="179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40522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63040" y="1052736"/>
            <a:ext cx="6196405" cy="4670333"/>
          </a:xfrm>
        </p:spPr>
        <p:txBody>
          <a:bodyPr/>
          <a:lstStyle/>
          <a:p>
            <a:r>
              <a:rPr lang="cs-CZ" dirty="0" smtClean="0"/>
              <a:t>A </a:t>
            </a:r>
            <a:r>
              <a:rPr lang="cs-CZ" dirty="0" err="1" smtClean="0"/>
              <a:t>frog</a:t>
            </a:r>
            <a:r>
              <a:rPr lang="cs-CZ" dirty="0" smtClean="0"/>
              <a:t> – žába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</a:t>
            </a:r>
            <a:r>
              <a:rPr lang="cs-CZ" dirty="0" err="1" smtClean="0"/>
              <a:t>fruit</a:t>
            </a:r>
            <a:r>
              <a:rPr lang="cs-CZ" dirty="0" smtClean="0"/>
              <a:t> </a:t>
            </a:r>
            <a:r>
              <a:rPr lang="cs-CZ" dirty="0" err="1" smtClean="0"/>
              <a:t>bat</a:t>
            </a:r>
            <a:r>
              <a:rPr lang="cs-CZ" dirty="0" smtClean="0"/>
              <a:t> – kaloň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</a:t>
            </a:r>
            <a:r>
              <a:rPr lang="cs-CZ" dirty="0" err="1" smtClean="0"/>
              <a:t>polar</a:t>
            </a:r>
            <a:r>
              <a:rPr lang="cs-CZ" dirty="0" smtClean="0"/>
              <a:t> </a:t>
            </a:r>
            <a:r>
              <a:rPr lang="cs-CZ" dirty="0" err="1" smtClean="0"/>
              <a:t>bear</a:t>
            </a:r>
            <a:r>
              <a:rPr lang="cs-CZ" dirty="0" smtClean="0"/>
              <a:t> – lední medvěd </a:t>
            </a:r>
            <a:endParaRPr lang="cs-CZ" dirty="0"/>
          </a:p>
        </p:txBody>
      </p:sp>
      <p:pic>
        <p:nvPicPr>
          <p:cNvPr id="2050" name="Picture 2" descr="Soubor:Litoria caerule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764704"/>
            <a:ext cx="2013218" cy="1326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oubor:Bristol.zoo.livfruitbat.arp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9600" y="2090912"/>
            <a:ext cx="1620632" cy="2196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Soubor:Ursus maritimus in Alask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7647" y="4581128"/>
            <a:ext cx="2095268" cy="1335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97585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260648"/>
            <a:ext cx="6965245" cy="1202485"/>
          </a:xfrm>
        </p:spPr>
        <p:txBody>
          <a:bodyPr/>
          <a:lstStyle/>
          <a:p>
            <a:r>
              <a:rPr lang="cs-CZ" dirty="0" smtClean="0"/>
              <a:t>Citace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1340768"/>
            <a:ext cx="6196405" cy="4752528"/>
          </a:xfrm>
        </p:spPr>
        <p:txBody>
          <a:bodyPr>
            <a:normAutofit fontScale="62500" lnSpcReduction="20000"/>
          </a:bodyPr>
          <a:lstStyle/>
          <a:p>
            <a:r>
              <a:rPr lang="cs-CZ" dirty="0" err="1"/>
              <a:t>Soubor:Jumping</a:t>
            </a:r>
            <a:r>
              <a:rPr lang="cs-CZ" dirty="0"/>
              <a:t> </a:t>
            </a:r>
            <a:r>
              <a:rPr lang="cs-CZ" dirty="0" err="1"/>
              <a:t>Humpback</a:t>
            </a:r>
            <a:r>
              <a:rPr lang="cs-CZ" dirty="0"/>
              <a:t> whale.jpg.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2001-, 16.8.2007 [cit. </a:t>
            </a:r>
            <a:r>
              <a:rPr lang="cs-CZ" dirty="0" smtClean="0"/>
              <a:t>2012-05-10]. </a:t>
            </a:r>
            <a:r>
              <a:rPr lang="cs-CZ" dirty="0"/>
              <a:t>Dostupné z: http://</a:t>
            </a:r>
            <a:r>
              <a:rPr lang="cs-CZ" dirty="0" smtClean="0"/>
              <a:t>cs.wikipedia.org/wiki/Soubor:Jumping_Humpback_whale.jpg</a:t>
            </a:r>
          </a:p>
          <a:p>
            <a:r>
              <a:rPr lang="cs-CZ" dirty="0" err="1"/>
              <a:t>Soubor:Schwimmender-Pinguin.jpg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2001-, 30.4.2006 [cit. </a:t>
            </a:r>
            <a:r>
              <a:rPr lang="cs-CZ" dirty="0" smtClean="0"/>
              <a:t>2012-05-10]. </a:t>
            </a:r>
            <a:r>
              <a:rPr lang="cs-CZ" dirty="0"/>
              <a:t>Dostupné z: http://</a:t>
            </a:r>
            <a:r>
              <a:rPr lang="cs-CZ" dirty="0" smtClean="0"/>
              <a:t>cs.wikipedia.org/wiki/Soubor:Schwimmender-Pinguin.jpg</a:t>
            </a:r>
          </a:p>
          <a:p>
            <a:r>
              <a:rPr lang="cs-CZ" dirty="0" err="1"/>
              <a:t>Soubor:Male</a:t>
            </a:r>
            <a:r>
              <a:rPr lang="cs-CZ" dirty="0"/>
              <a:t> </a:t>
            </a:r>
            <a:r>
              <a:rPr lang="cs-CZ" dirty="0" err="1"/>
              <a:t>silverback</a:t>
            </a:r>
            <a:r>
              <a:rPr lang="cs-CZ" dirty="0"/>
              <a:t> Gorilla.JPG.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2001-, 24.1.2005 [cit. 2012-05-10]. Dostupné z: http://cs.wikipedia.org/wiki/Soubor:Male_silverback_Gorilla.JPG </a:t>
            </a:r>
            <a:endParaRPr lang="cs-CZ" dirty="0" smtClean="0"/>
          </a:p>
          <a:p>
            <a:r>
              <a:rPr lang="cs-CZ" dirty="0" err="1"/>
              <a:t>Soubor:Litoria</a:t>
            </a:r>
            <a:r>
              <a:rPr lang="cs-CZ" dirty="0"/>
              <a:t> caerulea.jpg.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2001-, 23.11.2006 [cit. 2012-05-10]. Dostupné z: http://cs.wikipedia.org/wiki/Soubor:Litoria_caerulea.jpg </a:t>
            </a:r>
            <a:endParaRPr lang="cs-CZ" dirty="0" smtClean="0"/>
          </a:p>
          <a:p>
            <a:r>
              <a:rPr lang="cs-CZ" dirty="0" err="1"/>
              <a:t>Soubor:Bristol.zoo.livfruitbat.arp.jpg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2001-, 23.2.2006 [cit. 2012-05-10]. Dostupné z: http://</a:t>
            </a:r>
            <a:r>
              <a:rPr lang="cs-CZ" dirty="0" smtClean="0"/>
              <a:t>cs.wikipedia.org/wiki/Soubor:Bristol.zoo.livfruitbat.arp.jpg</a:t>
            </a:r>
          </a:p>
          <a:p>
            <a:r>
              <a:rPr lang="cs-CZ" dirty="0" err="1"/>
              <a:t>Soubor:Ursus</a:t>
            </a:r>
            <a:r>
              <a:rPr lang="cs-CZ" dirty="0"/>
              <a:t> </a:t>
            </a:r>
            <a:r>
              <a:rPr lang="cs-CZ" dirty="0" err="1"/>
              <a:t>maritimus</a:t>
            </a:r>
            <a:r>
              <a:rPr lang="cs-CZ" dirty="0"/>
              <a:t> in Alaska.jpg.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2001-, 8.11.2004 [cit. 2012-05-10]. Dostupné z: http://cs.wikipedia.org/wiki/Soubor:Ursus_maritimus_in_Alaska.jpg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10514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34</TotalTime>
  <Words>279</Words>
  <Application>Microsoft Office PowerPoint</Application>
  <PresentationFormat>Předvádění na obrazovce (4:3)</PresentationFormat>
  <Paragraphs>30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Špendlík</vt:lpstr>
      <vt:lpstr>Prezentace aplikace PowerPoint</vt:lpstr>
      <vt:lpstr>Slovíčka</vt:lpstr>
      <vt:lpstr>Prezentace aplikace PowerPoint</vt:lpstr>
      <vt:lpstr>Citace obrázků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Marketka</dc:creator>
  <cp:lastModifiedBy>Marketka</cp:lastModifiedBy>
  <cp:revision>4</cp:revision>
  <dcterms:created xsi:type="dcterms:W3CDTF">2012-08-23T05:51:48Z</dcterms:created>
  <dcterms:modified xsi:type="dcterms:W3CDTF">2012-08-23T06:26:25Z</dcterms:modified>
</cp:coreProperties>
</file>