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Markéta Kulíšková 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</a:t>
          </a:r>
          <a:r>
            <a:rPr lang="cs-CZ" dirty="0" smtClean="0"/>
            <a:t>VY_32_INOVACE_46_ZVIRATA_A_JEJICH_POTRAVA</a:t>
          </a:r>
          <a:endParaRPr lang="cs-CZ" dirty="0" smtClean="0"/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</a:t>
          </a:r>
          <a:r>
            <a:rPr lang="cs-CZ" dirty="0" smtClean="0"/>
            <a:t>Zvířata a jejich potrava</a:t>
          </a:r>
          <a:endParaRPr lang="cs-CZ" dirty="0" smtClean="0"/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4. ročník ZŠ – </a:t>
          </a:r>
          <a:r>
            <a:rPr lang="cs-CZ" dirty="0" smtClean="0"/>
            <a:t>Zvířata a jejich potrava</a:t>
          </a:r>
          <a:endParaRPr lang="cs-CZ" dirty="0" smtClean="0"/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880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835995D8-2382-49AF-A158-CCF8D3B470C1}" type="presOf" srcId="{D3EB95BA-B715-4FC6-AF94-BEC7ED97A356}" destId="{9D34CC72-C1C0-4526-91D2-325327C2CFBD}" srcOrd="0" destOrd="0" presId="urn:microsoft.com/office/officeart/2005/8/layout/target3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AC63D526-139D-45A5-8654-466F993DAF12}" type="presOf" srcId="{4CA27FBE-7CE2-40CD-9BB1-B5C9DCC52179}" destId="{B2D71379-9F57-4D44-BE87-4F351A17252F}" srcOrd="0" destOrd="0" presId="urn:microsoft.com/office/officeart/2005/8/layout/target3"/>
    <dgm:cxn modelId="{64A05758-879F-4B85-89F6-84037777EFF9}" type="presOf" srcId="{636D6FD4-7B81-456C-BB0A-6B22D7D839F7}" destId="{B95C7013-0FC0-4A4D-AACE-66F282C8C602}" srcOrd="1" destOrd="0" presId="urn:microsoft.com/office/officeart/2005/8/layout/target3"/>
    <dgm:cxn modelId="{7AD6430A-0BA1-46F7-B81D-A2D8581EA409}" type="presOf" srcId="{4CA27FBE-7CE2-40CD-9BB1-B5C9DCC52179}" destId="{340D035F-E78F-43E2-84BB-D9AB11E21D4E}" srcOrd="1" destOrd="0" presId="urn:microsoft.com/office/officeart/2005/8/layout/target3"/>
    <dgm:cxn modelId="{E5B10E32-958A-4CF8-A045-A5D299D2534F}" type="presOf" srcId="{EF45A855-7ABA-44C3-970E-46FD5C4C1EC6}" destId="{C0D2742E-AB8A-4BB6-952B-09786D4BDDDC}" srcOrd="1" destOrd="0" presId="urn:microsoft.com/office/officeart/2005/8/layout/target3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F8234C7C-7D7A-4DBD-8CB2-E9EA5CFC0E8A}" type="presOf" srcId="{636D6FD4-7B81-456C-BB0A-6B22D7D839F7}" destId="{86684E08-8F22-47B2-93A7-57E4ACCEB38A}" srcOrd="0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BC54D215-BE04-45BF-9AFF-D6AD4B9EBE57}" type="presOf" srcId="{F6740C84-FFC4-4C19-9149-5F5774B54BA0}" destId="{1B7D852F-774D-4F69-BFCD-232D96B8007E}" srcOrd="1" destOrd="0" presId="urn:microsoft.com/office/officeart/2005/8/layout/target3"/>
    <dgm:cxn modelId="{F07DC0C8-8131-460B-A0DE-B1814A06BA44}" type="presOf" srcId="{F6740C84-FFC4-4C19-9149-5F5774B54BA0}" destId="{03FB03DB-DA77-4481-999E-0E03B05B4F8F}" srcOrd="0" destOrd="0" presId="urn:microsoft.com/office/officeart/2005/8/layout/target3"/>
    <dgm:cxn modelId="{BB93D270-CE37-400B-A730-3FA197F79D83}" type="presOf" srcId="{A40345AC-7407-4C21-8FE2-9AD60A96D678}" destId="{0B76B16A-56D6-4661-8F68-011A1DEE0FDA}" srcOrd="1" destOrd="0" presId="urn:microsoft.com/office/officeart/2005/8/layout/target3"/>
    <dgm:cxn modelId="{15BE8892-96CC-4FCB-8248-2D47EF5513CB}" type="presOf" srcId="{EF45A855-7ABA-44C3-970E-46FD5C4C1EC6}" destId="{CB3DE5E4-7609-400C-BBC8-9952C8CC1E3E}" srcOrd="0" destOrd="0" presId="urn:microsoft.com/office/officeart/2005/8/layout/target3"/>
    <dgm:cxn modelId="{2920A156-5716-4CDE-9D4A-5FFEC791DA2D}" type="presOf" srcId="{A40345AC-7407-4C21-8FE2-9AD60A96D678}" destId="{96EED6E8-1276-4307-B5FC-F59FBE36C9CD}" srcOrd="0" destOrd="0" presId="urn:microsoft.com/office/officeart/2005/8/layout/target3"/>
    <dgm:cxn modelId="{AABBB13C-6F49-4783-B58C-A3D3EDCCEFCF}" type="presOf" srcId="{DD48610B-FBB8-49B6-8F7D-E36F279ABC71}" destId="{73693454-8058-4E8E-952A-B88822F2A142}" srcOrd="0" destOrd="0" presId="urn:microsoft.com/office/officeart/2005/8/layout/target3"/>
    <dgm:cxn modelId="{89721FB8-A507-451B-B7BA-28BB3ECC1409}" type="presOf" srcId="{D3EB95BA-B715-4FC6-AF94-BEC7ED97A356}" destId="{B3BB53C1-EEA1-4606-89FE-999C077A8F8E}" srcOrd="1" destOrd="0" presId="urn:microsoft.com/office/officeart/2005/8/layout/target3"/>
    <dgm:cxn modelId="{B1EADD33-08AC-4F9A-BBF5-D30228946D87}" type="presParOf" srcId="{73693454-8058-4E8E-952A-B88822F2A142}" destId="{34CAB995-59D2-43AF-8A7D-B2F2C0560BCC}" srcOrd="0" destOrd="0" presId="urn:microsoft.com/office/officeart/2005/8/layout/target3"/>
    <dgm:cxn modelId="{64BDDC8E-2742-4E8F-AD67-B2F2345A1504}" type="presParOf" srcId="{73693454-8058-4E8E-952A-B88822F2A142}" destId="{B4F1CAD5-CB39-42CC-8C06-20916F758FBD}" srcOrd="1" destOrd="0" presId="urn:microsoft.com/office/officeart/2005/8/layout/target3"/>
    <dgm:cxn modelId="{69E785BF-90C5-4C5D-97FD-4703D4D136E9}" type="presParOf" srcId="{73693454-8058-4E8E-952A-B88822F2A142}" destId="{CB3DE5E4-7609-400C-BBC8-9952C8CC1E3E}" srcOrd="2" destOrd="0" presId="urn:microsoft.com/office/officeart/2005/8/layout/target3"/>
    <dgm:cxn modelId="{5B0ED3A5-2B4A-4011-A205-CFF005D8C10C}" type="presParOf" srcId="{73693454-8058-4E8E-952A-B88822F2A142}" destId="{81A4BF60-A0BA-4C96-894C-FACEE081CF03}" srcOrd="3" destOrd="0" presId="urn:microsoft.com/office/officeart/2005/8/layout/target3"/>
    <dgm:cxn modelId="{95D19285-1AD2-45DB-B19F-E266CC18B0BE}" type="presParOf" srcId="{73693454-8058-4E8E-952A-B88822F2A142}" destId="{79C88A93-B465-462D-A26B-AE3BCF72BDE1}" srcOrd="4" destOrd="0" presId="urn:microsoft.com/office/officeart/2005/8/layout/target3"/>
    <dgm:cxn modelId="{18F77F1E-1267-4EE5-8BD2-D2D1ECFBA285}" type="presParOf" srcId="{73693454-8058-4E8E-952A-B88822F2A142}" destId="{9D34CC72-C1C0-4526-91D2-325327C2CFBD}" srcOrd="5" destOrd="0" presId="urn:microsoft.com/office/officeart/2005/8/layout/target3"/>
    <dgm:cxn modelId="{ACACAEAC-21E9-4457-82DC-C3DA0CF575ED}" type="presParOf" srcId="{73693454-8058-4E8E-952A-B88822F2A142}" destId="{8CA429DB-99A4-4AB8-A765-C8DA02ABAAD9}" srcOrd="6" destOrd="0" presId="urn:microsoft.com/office/officeart/2005/8/layout/target3"/>
    <dgm:cxn modelId="{A1188A60-77C4-4908-8691-05C7F72E3AF4}" type="presParOf" srcId="{73693454-8058-4E8E-952A-B88822F2A142}" destId="{CA280024-621D-4529-AB43-EE734988E1A3}" srcOrd="7" destOrd="0" presId="urn:microsoft.com/office/officeart/2005/8/layout/target3"/>
    <dgm:cxn modelId="{011B2BCF-D9FF-42C9-AD48-8EE2AB92885A}" type="presParOf" srcId="{73693454-8058-4E8E-952A-B88822F2A142}" destId="{B2D71379-9F57-4D44-BE87-4F351A17252F}" srcOrd="8" destOrd="0" presId="urn:microsoft.com/office/officeart/2005/8/layout/target3"/>
    <dgm:cxn modelId="{F32F1B44-1630-4FBE-82AC-8B4DDD35427A}" type="presParOf" srcId="{73693454-8058-4E8E-952A-B88822F2A142}" destId="{A4A1090E-B019-471D-9E5A-158EC02D7A1E}" srcOrd="9" destOrd="0" presId="urn:microsoft.com/office/officeart/2005/8/layout/target3"/>
    <dgm:cxn modelId="{12C24E5D-A93E-46F3-9A10-9DF983233231}" type="presParOf" srcId="{73693454-8058-4E8E-952A-B88822F2A142}" destId="{84CC51AF-A275-4291-A63C-FCF07732325B}" srcOrd="10" destOrd="0" presId="urn:microsoft.com/office/officeart/2005/8/layout/target3"/>
    <dgm:cxn modelId="{52BCEB49-460D-4DD6-8901-F6BFBC64334A}" type="presParOf" srcId="{73693454-8058-4E8E-952A-B88822F2A142}" destId="{03FB03DB-DA77-4481-999E-0E03B05B4F8F}" srcOrd="11" destOrd="0" presId="urn:microsoft.com/office/officeart/2005/8/layout/target3"/>
    <dgm:cxn modelId="{811A466D-0E2D-4865-A694-E02DA92938E1}" type="presParOf" srcId="{73693454-8058-4E8E-952A-B88822F2A142}" destId="{BD05F658-82DE-406A-893C-D409DC215805}" srcOrd="12" destOrd="0" presId="urn:microsoft.com/office/officeart/2005/8/layout/target3"/>
    <dgm:cxn modelId="{9B3C7149-8F45-4070-AAFE-828554D88D3A}" type="presParOf" srcId="{73693454-8058-4E8E-952A-B88822F2A142}" destId="{95FD97C5-7823-4D5F-AC54-D2EF4A7865FC}" srcOrd="13" destOrd="0" presId="urn:microsoft.com/office/officeart/2005/8/layout/target3"/>
    <dgm:cxn modelId="{DD67C612-1F26-4283-A899-E21D2EDCDB0B}" type="presParOf" srcId="{73693454-8058-4E8E-952A-B88822F2A142}" destId="{96EED6E8-1276-4307-B5FC-F59FBE36C9CD}" srcOrd="14" destOrd="0" presId="urn:microsoft.com/office/officeart/2005/8/layout/target3"/>
    <dgm:cxn modelId="{F311EBF2-BCA4-47A6-A3AC-F3B07EE89AFB}" type="presParOf" srcId="{73693454-8058-4E8E-952A-B88822F2A142}" destId="{5C42406F-2045-4CEA-9677-E2C92F5D3D28}" srcOrd="15" destOrd="0" presId="urn:microsoft.com/office/officeart/2005/8/layout/target3"/>
    <dgm:cxn modelId="{93691434-DB84-400D-A725-445989C43468}" type="presParOf" srcId="{73693454-8058-4E8E-952A-B88822F2A142}" destId="{7CE1D833-06E6-464E-99A6-29965ADDA3AA}" srcOrd="16" destOrd="0" presId="urn:microsoft.com/office/officeart/2005/8/layout/target3"/>
    <dgm:cxn modelId="{367CD75C-31C0-4015-96E1-96675A445396}" type="presParOf" srcId="{73693454-8058-4E8E-952A-B88822F2A142}" destId="{86684E08-8F22-47B2-93A7-57E4ACCEB38A}" srcOrd="17" destOrd="0" presId="urn:microsoft.com/office/officeart/2005/8/layout/target3"/>
    <dgm:cxn modelId="{565F1965-07CD-453B-92E7-F3356B6E3B20}" type="presParOf" srcId="{73693454-8058-4E8E-952A-B88822F2A142}" destId="{C0D2742E-AB8A-4BB6-952B-09786D4BDDDC}" srcOrd="18" destOrd="0" presId="urn:microsoft.com/office/officeart/2005/8/layout/target3"/>
    <dgm:cxn modelId="{7C256326-4934-4C30-8E97-1F85BE4AC1E1}" type="presParOf" srcId="{73693454-8058-4E8E-952A-B88822F2A142}" destId="{B3BB53C1-EEA1-4606-89FE-999C077A8F8E}" srcOrd="19" destOrd="0" presId="urn:microsoft.com/office/officeart/2005/8/layout/target3"/>
    <dgm:cxn modelId="{20ACD857-6C6D-4B42-84A6-CAA5A7487200}" type="presParOf" srcId="{73693454-8058-4E8E-952A-B88822F2A142}" destId="{340D035F-E78F-43E2-84BB-D9AB11E21D4E}" srcOrd="20" destOrd="0" presId="urn:microsoft.com/office/officeart/2005/8/layout/target3"/>
    <dgm:cxn modelId="{6B87A590-ED5A-4940-8E65-A339CC5271C0}" type="presParOf" srcId="{73693454-8058-4E8E-952A-B88822F2A142}" destId="{1B7D852F-774D-4F69-BFCD-232D96B8007E}" srcOrd="21" destOrd="0" presId="urn:microsoft.com/office/officeart/2005/8/layout/target3"/>
    <dgm:cxn modelId="{C80FF098-6AE1-45D1-A050-C89EFF128E72}" type="presParOf" srcId="{73693454-8058-4E8E-952A-B88822F2A142}" destId="{0B76B16A-56D6-4661-8F68-011A1DEE0FDA}" srcOrd="22" destOrd="0" presId="urn:microsoft.com/office/officeart/2005/8/layout/target3"/>
    <dgm:cxn modelId="{94933B3A-70A9-4806-93D1-A20913F37ADF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 školy: ZŠ a MŠ Březno</a:t>
          </a:r>
          <a:endParaRPr lang="cs-CZ" sz="15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Autor: Markéta Kulíšková </a:t>
          </a:r>
          <a:endParaRPr lang="cs-CZ" sz="15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Název: </a:t>
          </a:r>
          <a:r>
            <a:rPr lang="cs-CZ" sz="1500" kern="1200" dirty="0" smtClean="0"/>
            <a:t>VY_32_INOVACE_46_ZVIRATA_A_JEJICH_POTRAVA</a:t>
          </a:r>
          <a:endParaRPr lang="cs-CZ" sz="1500" kern="1200" dirty="0" smtClean="0"/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</a:t>
          </a:r>
          <a:r>
            <a:rPr lang="cs-CZ" sz="1500" kern="1200" dirty="0" smtClean="0"/>
            <a:t>Zvířata a jejich potrava</a:t>
          </a:r>
          <a:endParaRPr lang="cs-CZ" sz="1500" kern="1200" dirty="0" smtClean="0"/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Anotace: Materiál k interaktivní tabuli – Angličtina pro 4. ročník ZŠ – </a:t>
          </a:r>
          <a:r>
            <a:rPr lang="cs-CZ" sz="1500" kern="1200" dirty="0" smtClean="0"/>
            <a:t>Zvířata a jejich potrava</a:t>
          </a:r>
          <a:endParaRPr lang="cs-CZ" sz="1500" kern="1200" dirty="0" smtClean="0"/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B7AE7-69B1-426D-AF3D-C280C2CB9C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957F7E7-4FBD-4A28-83AB-9DCEB30F5B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B7AE7-69B1-426D-AF3D-C280C2CB9C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957F7E7-4FBD-4A28-83AB-9DCEB30F5B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B7AE7-69B1-426D-AF3D-C280C2CB9C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957F7E7-4FBD-4A28-83AB-9DCEB30F5BC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B69B7AE7-69B1-426D-AF3D-C280C2CB9C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7F7E7-4FBD-4A28-83AB-9DCEB30F5B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B7AE7-69B1-426D-AF3D-C280C2CB9C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957F7E7-4FBD-4A28-83AB-9DCEB30F5BC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B7AE7-69B1-426D-AF3D-C280C2CB9C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957F7E7-4FBD-4A28-83AB-9DCEB30F5B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B7AE7-69B1-426D-AF3D-C280C2CB9C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957F7E7-4FBD-4A28-83AB-9DCEB30F5B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957F7E7-4FBD-4A28-83AB-9DCEB30F5BC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B7AE7-69B1-426D-AF3D-C280C2CB9C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957F7E7-4FBD-4A28-83AB-9DCEB30F5BC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B69B7AE7-69B1-426D-AF3D-C280C2CB9C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B7AE7-69B1-426D-AF3D-C280C2CB9C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7F7E7-4FBD-4A28-83AB-9DCEB30F5B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957F7E7-4FBD-4A28-83AB-9DCEB30F5BC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B7AE7-69B1-426D-AF3D-C280C2CB9C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B69B7AE7-69B1-426D-AF3D-C280C2CB9C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957F7E7-4FBD-4A28-83AB-9DCEB30F5BC7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78550638"/>
              </p:ext>
            </p:extLst>
          </p:nvPr>
        </p:nvGraphicFramePr>
        <p:xfrm>
          <a:off x="395536" y="119675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021288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63964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upload.wikimedia.org/wikipedia/commons/0/07/Jumping_Humpback_whale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84784"/>
            <a:ext cx="8784976" cy="5232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</a:t>
            </a:r>
            <a:r>
              <a:rPr lang="cs-CZ" dirty="0" err="1" smtClean="0"/>
              <a:t>whale</a:t>
            </a:r>
            <a:r>
              <a:rPr lang="cs-CZ" dirty="0" smtClean="0"/>
              <a:t> - velryba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916832"/>
            <a:ext cx="849694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whale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eats</a:t>
            </a:r>
            <a:r>
              <a:rPr lang="cs-CZ" sz="2800" dirty="0" smtClean="0"/>
              <a:t> </a:t>
            </a:r>
            <a:r>
              <a:rPr lang="cs-CZ" sz="2800" dirty="0" err="1" smtClean="0"/>
              <a:t>fish</a:t>
            </a:r>
            <a:r>
              <a:rPr lang="cs-CZ" sz="2800" dirty="0" smtClean="0"/>
              <a:t>.	Toto je velryba. Jí ryby.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doesn´t</a:t>
            </a:r>
            <a:r>
              <a:rPr lang="cs-CZ" sz="2800" dirty="0" smtClean="0"/>
              <a:t> </a:t>
            </a:r>
            <a:r>
              <a:rPr lang="cs-CZ" sz="2800" dirty="0" err="1" smtClean="0"/>
              <a:t>eat</a:t>
            </a:r>
            <a:r>
              <a:rPr lang="cs-CZ" sz="2800" dirty="0" smtClean="0"/>
              <a:t> </a:t>
            </a:r>
            <a:r>
              <a:rPr lang="cs-CZ" sz="2800" dirty="0" err="1" smtClean="0"/>
              <a:t>meat</a:t>
            </a:r>
            <a:r>
              <a:rPr lang="cs-CZ" sz="2800" dirty="0" smtClean="0"/>
              <a:t>.				Nejí maso.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doesn´t</a:t>
            </a:r>
            <a:r>
              <a:rPr lang="cs-CZ" sz="2800" dirty="0" smtClean="0"/>
              <a:t> </a:t>
            </a:r>
            <a:r>
              <a:rPr lang="cs-CZ" sz="2800" dirty="0" err="1" smtClean="0"/>
              <a:t>eat</a:t>
            </a:r>
            <a:r>
              <a:rPr lang="cs-CZ" sz="2800" dirty="0" smtClean="0"/>
              <a:t> </a:t>
            </a:r>
            <a:r>
              <a:rPr lang="cs-CZ" sz="2800" dirty="0" err="1" smtClean="0"/>
              <a:t>insects</a:t>
            </a:r>
            <a:r>
              <a:rPr lang="cs-CZ" sz="2800" dirty="0" smtClean="0"/>
              <a:t>.				Nejí hmyz.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doesn´t</a:t>
            </a:r>
            <a:r>
              <a:rPr lang="cs-CZ" sz="2800" dirty="0" smtClean="0"/>
              <a:t> </a:t>
            </a:r>
            <a:r>
              <a:rPr lang="cs-CZ" sz="2800" dirty="0" err="1" smtClean="0"/>
              <a:t>eat</a:t>
            </a:r>
            <a:r>
              <a:rPr lang="cs-CZ" sz="2800" dirty="0" smtClean="0"/>
              <a:t> </a:t>
            </a:r>
            <a:r>
              <a:rPr lang="cs-CZ" sz="2800" dirty="0" err="1" smtClean="0"/>
              <a:t>leaves</a:t>
            </a:r>
            <a:r>
              <a:rPr lang="cs-CZ" sz="2800" dirty="0" smtClean="0"/>
              <a:t>.				Nejí listy.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88390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Soubor:Ursus maritimus in Alas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8352928" cy="5180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</a:t>
            </a:r>
            <a:r>
              <a:rPr lang="cs-CZ" dirty="0" err="1" smtClean="0"/>
              <a:t>polar</a:t>
            </a:r>
            <a:r>
              <a:rPr lang="cs-CZ" dirty="0" smtClean="0"/>
              <a:t> </a:t>
            </a:r>
            <a:r>
              <a:rPr lang="cs-CZ" dirty="0" err="1" smtClean="0"/>
              <a:t>bear</a:t>
            </a:r>
            <a:r>
              <a:rPr lang="cs-CZ" dirty="0" smtClean="0"/>
              <a:t> – </a:t>
            </a:r>
            <a:r>
              <a:rPr lang="cs-CZ" dirty="0"/>
              <a:t>l</a:t>
            </a:r>
            <a:r>
              <a:rPr lang="cs-CZ" dirty="0" smtClean="0"/>
              <a:t>ední medvěd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polar</a:t>
            </a:r>
            <a:r>
              <a:rPr lang="cs-CZ" dirty="0" smtClean="0"/>
              <a:t> </a:t>
            </a:r>
            <a:r>
              <a:rPr lang="cs-CZ" dirty="0" err="1" smtClean="0"/>
              <a:t>bear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eats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.	Toto je lední medvěd. Jí maso.</a:t>
            </a:r>
          </a:p>
          <a:p>
            <a:endParaRPr lang="cs-CZ" dirty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doesn´t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leaves</a:t>
            </a:r>
            <a:r>
              <a:rPr lang="cs-CZ" dirty="0" smtClean="0"/>
              <a:t>. 			Nejí listy.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doesn´t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insects</a:t>
            </a:r>
            <a:r>
              <a:rPr lang="cs-CZ" dirty="0" smtClean="0"/>
              <a:t>.			Nejí hmyz.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12747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Soubor:Male silverback Gorill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340768"/>
            <a:ext cx="5328592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</a:t>
            </a:r>
            <a:r>
              <a:rPr lang="cs-CZ" dirty="0" err="1" smtClean="0"/>
              <a:t>gorilla</a:t>
            </a:r>
            <a:r>
              <a:rPr lang="cs-CZ" dirty="0" smtClean="0"/>
              <a:t> - gorila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gorilla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eats</a:t>
            </a:r>
            <a:r>
              <a:rPr lang="cs-CZ" dirty="0" smtClean="0"/>
              <a:t> </a:t>
            </a:r>
            <a:r>
              <a:rPr lang="cs-CZ" dirty="0" err="1" smtClean="0"/>
              <a:t>leaves</a:t>
            </a:r>
            <a:r>
              <a:rPr lang="cs-CZ" dirty="0" smtClean="0"/>
              <a:t>.	Toto je gorila. Jí listy.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doesn´t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.			Nejí ryby.</a:t>
            </a:r>
          </a:p>
          <a:p>
            <a:endParaRPr lang="cs-CZ" dirty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doesn´t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.			Nejí maso.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34458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Litoria caerule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4695"/>
            <a:ext cx="8280920" cy="5170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</a:t>
            </a:r>
            <a:r>
              <a:rPr lang="cs-CZ" dirty="0" err="1" smtClean="0"/>
              <a:t>frog</a:t>
            </a:r>
            <a:r>
              <a:rPr lang="cs-CZ" dirty="0" smtClean="0"/>
              <a:t> - žába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This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is</a:t>
            </a:r>
            <a:r>
              <a:rPr lang="cs-CZ" dirty="0" smtClean="0">
                <a:solidFill>
                  <a:schemeClr val="bg1"/>
                </a:solidFill>
              </a:rPr>
              <a:t> a </a:t>
            </a:r>
            <a:r>
              <a:rPr lang="cs-CZ" dirty="0" err="1" smtClean="0">
                <a:solidFill>
                  <a:schemeClr val="bg1"/>
                </a:solidFill>
              </a:rPr>
              <a:t>frog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cs-CZ" dirty="0" err="1" smtClean="0">
                <a:solidFill>
                  <a:schemeClr val="bg1"/>
                </a:solidFill>
              </a:rPr>
              <a:t>It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eats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insects</a:t>
            </a:r>
            <a:r>
              <a:rPr lang="cs-CZ" dirty="0" smtClean="0">
                <a:solidFill>
                  <a:schemeClr val="bg1"/>
                </a:solidFill>
              </a:rPr>
              <a:t>.		Toto je žába. Jí hmyz.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err="1" smtClean="0">
                <a:solidFill>
                  <a:schemeClr val="bg1"/>
                </a:solidFill>
              </a:rPr>
              <a:t>It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doesn´t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eat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fish</a:t>
            </a:r>
            <a:r>
              <a:rPr lang="cs-CZ" dirty="0" smtClean="0">
                <a:solidFill>
                  <a:schemeClr val="bg1"/>
                </a:solidFill>
              </a:rPr>
              <a:t>.			Nejí ryby.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r>
              <a:rPr lang="cs-CZ" dirty="0" err="1" smtClean="0">
                <a:solidFill>
                  <a:schemeClr val="bg1"/>
                </a:solidFill>
              </a:rPr>
              <a:t>It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doesn´t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eat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leaves</a:t>
            </a:r>
            <a:r>
              <a:rPr lang="cs-CZ" dirty="0" smtClean="0">
                <a:solidFill>
                  <a:schemeClr val="bg1"/>
                </a:solidFill>
              </a:rPr>
              <a:t>.			Nejí listy.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60997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err="1"/>
              <a:t>Soubor:Jumping</a:t>
            </a:r>
            <a:r>
              <a:rPr lang="cs-CZ" dirty="0"/>
              <a:t> </a:t>
            </a:r>
            <a:r>
              <a:rPr lang="cs-CZ" dirty="0" err="1"/>
              <a:t>Humpback</a:t>
            </a:r>
            <a:r>
              <a:rPr lang="cs-CZ" dirty="0"/>
              <a:t> whale.jpg.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16.8.2007 [cit. 2012-05-10]. Dostupné z: http://</a:t>
            </a:r>
            <a:r>
              <a:rPr lang="cs-CZ" dirty="0" smtClean="0"/>
              <a:t>cs.wikipedia.org/wiki/Soubor:Jumping_Humpback_whale.jpg</a:t>
            </a:r>
          </a:p>
          <a:p>
            <a:r>
              <a:rPr lang="cs-CZ" dirty="0" err="1"/>
              <a:t>Soubor:Ursus</a:t>
            </a:r>
            <a:r>
              <a:rPr lang="cs-CZ" dirty="0"/>
              <a:t> </a:t>
            </a:r>
            <a:r>
              <a:rPr lang="cs-CZ" dirty="0" err="1"/>
              <a:t>maritimus</a:t>
            </a:r>
            <a:r>
              <a:rPr lang="cs-CZ" dirty="0"/>
              <a:t> in Alaska.jpg.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8.11.2004 [cit. 2012-05-10]. Dostupné z: http://</a:t>
            </a:r>
            <a:r>
              <a:rPr lang="cs-CZ" dirty="0" smtClean="0"/>
              <a:t>cs.wikipedia.org/wiki/Soubor:Ursus_maritimus_in_Alaska.jpg</a:t>
            </a:r>
          </a:p>
          <a:p>
            <a:r>
              <a:rPr lang="cs-CZ" dirty="0" err="1"/>
              <a:t>Soubor:Male</a:t>
            </a:r>
            <a:r>
              <a:rPr lang="cs-CZ" dirty="0"/>
              <a:t> </a:t>
            </a:r>
            <a:r>
              <a:rPr lang="cs-CZ" dirty="0" err="1"/>
              <a:t>silverback</a:t>
            </a:r>
            <a:r>
              <a:rPr lang="cs-CZ" dirty="0"/>
              <a:t> Gorilla.JPG.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24.1.2005 [cit. 2012-05-10]. Dostupné z: http://</a:t>
            </a:r>
            <a:r>
              <a:rPr lang="cs-CZ" dirty="0" smtClean="0"/>
              <a:t>cs.wikipedia.org/wiki/Soubor:Male_silverback_Gorilla.JPG</a:t>
            </a:r>
          </a:p>
          <a:p>
            <a:r>
              <a:rPr lang="cs-CZ" dirty="0" err="1"/>
              <a:t>Soubor:Litoria</a:t>
            </a:r>
            <a:r>
              <a:rPr lang="cs-CZ" dirty="0"/>
              <a:t> caerulea.jpg.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23.11.2006 [cit. 2012-05-10]. Dostupné z: http://cs.wikipedia.org/wiki/Soubor:Litoria_caerulea.jpg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27001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21</TotalTime>
  <Words>244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Administrativní</vt:lpstr>
      <vt:lpstr>Prezentace aplikace PowerPoint</vt:lpstr>
      <vt:lpstr>A whale - velryba</vt:lpstr>
      <vt:lpstr>A polar bear – lední medvěd</vt:lpstr>
      <vt:lpstr>A gorilla - gorila</vt:lpstr>
      <vt:lpstr>A frog - žába</vt:lpstr>
      <vt:lpstr>Citace obrázků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Marketka</dc:creator>
  <cp:lastModifiedBy>Marketka</cp:lastModifiedBy>
  <cp:revision>3</cp:revision>
  <dcterms:created xsi:type="dcterms:W3CDTF">2012-08-23T06:26:44Z</dcterms:created>
  <dcterms:modified xsi:type="dcterms:W3CDTF">2012-08-23T06:47:53Z</dcterms:modified>
</cp:coreProperties>
</file>