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48610B-FBB8-49B6-8F7D-E36F279ABC71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F45A855-7ABA-44C3-970E-46FD5C4C1EC6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114B9D0A-2663-44E1-A242-573782EA99B0}" type="parTrans" cxnId="{C1D7A672-20B6-46FA-94FF-F6D86C71BF86}">
      <dgm:prSet/>
      <dgm:spPr/>
      <dgm:t>
        <a:bodyPr/>
        <a:lstStyle/>
        <a:p>
          <a:endParaRPr lang="cs-CZ"/>
        </a:p>
      </dgm:t>
    </dgm:pt>
    <dgm:pt modelId="{16D5A15F-966A-4582-AA9E-810B63B7E7A9}" type="sibTrans" cxnId="{C1D7A672-20B6-46FA-94FF-F6D86C71BF86}">
      <dgm:prSet/>
      <dgm:spPr/>
      <dgm:t>
        <a:bodyPr/>
        <a:lstStyle/>
        <a:p>
          <a:endParaRPr lang="cs-CZ"/>
        </a:p>
      </dgm:t>
    </dgm:pt>
    <dgm:pt modelId="{D3EB95BA-B715-4FC6-AF94-BEC7ED97A356}">
      <dgm:prSet phldrT="[Text]"/>
      <dgm:spPr/>
      <dgm:t>
        <a:bodyPr/>
        <a:lstStyle/>
        <a:p>
          <a:r>
            <a:rPr lang="cs-CZ" dirty="0" smtClean="0"/>
            <a:t>Autor: Markéta Kulíšková </a:t>
          </a:r>
          <a:endParaRPr lang="cs-CZ" dirty="0"/>
        </a:p>
      </dgm:t>
    </dgm:pt>
    <dgm:pt modelId="{ED5C0703-AEA6-4C85-BEBC-6B758147FA31}" type="parTrans" cxnId="{5B43204A-8E67-4EC4-994B-A922BEE7FAD3}">
      <dgm:prSet/>
      <dgm:spPr/>
      <dgm:t>
        <a:bodyPr/>
        <a:lstStyle/>
        <a:p>
          <a:endParaRPr lang="cs-CZ"/>
        </a:p>
      </dgm:t>
    </dgm:pt>
    <dgm:pt modelId="{0E0192EA-7524-4D9E-948A-9ED461B836C0}" type="sibTrans" cxnId="{5B43204A-8E67-4EC4-994B-A922BEE7FAD3}">
      <dgm:prSet/>
      <dgm:spPr/>
      <dgm:t>
        <a:bodyPr/>
        <a:lstStyle/>
        <a:p>
          <a:endParaRPr lang="cs-CZ"/>
        </a:p>
      </dgm:t>
    </dgm:pt>
    <dgm:pt modelId="{4CA27FBE-7CE2-40CD-9BB1-B5C9DCC52179}">
      <dgm:prSet phldrT="[Text]"/>
      <dgm:spPr/>
      <dgm:t>
        <a:bodyPr/>
        <a:lstStyle/>
        <a:p>
          <a:r>
            <a:rPr lang="cs-CZ" dirty="0" smtClean="0"/>
            <a:t>Název: </a:t>
          </a:r>
          <a:r>
            <a:rPr lang="cs-CZ" dirty="0" smtClean="0"/>
            <a:t>VY_32_INOVACE_47_ZVIRATA_A_JEJICH_VYSKYT</a:t>
          </a:r>
          <a:endParaRPr lang="cs-CZ" dirty="0" smtClean="0"/>
        </a:p>
      </dgm:t>
    </dgm:pt>
    <dgm:pt modelId="{6D933599-862E-4881-AE32-78D5BE32A342}" type="parTrans" cxnId="{117DD09C-2219-4EE0-B0DD-9A03ECF5BA67}">
      <dgm:prSet/>
      <dgm:spPr/>
      <dgm:t>
        <a:bodyPr/>
        <a:lstStyle/>
        <a:p>
          <a:endParaRPr lang="cs-CZ"/>
        </a:p>
      </dgm:t>
    </dgm:pt>
    <dgm:pt modelId="{CD2D3A66-047A-4DC1-91FD-C1A44C9664B8}" type="sibTrans" cxnId="{117DD09C-2219-4EE0-B0DD-9A03ECF5BA67}">
      <dgm:prSet/>
      <dgm:spPr/>
      <dgm:t>
        <a:bodyPr/>
        <a:lstStyle/>
        <a:p>
          <a:endParaRPr lang="cs-CZ"/>
        </a:p>
      </dgm:t>
    </dgm:pt>
    <dgm:pt modelId="{A40345AC-7407-4C21-8FE2-9AD60A96D678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</a:p>
      </dgm:t>
    </dgm:pt>
    <dgm:pt modelId="{62C5FF30-1C6D-48B0-8B46-0A5B552739AA}" type="parTrans" cxnId="{B1769124-445E-454A-A738-D5D23F93DDBB}">
      <dgm:prSet/>
      <dgm:spPr/>
      <dgm:t>
        <a:bodyPr/>
        <a:lstStyle/>
        <a:p>
          <a:endParaRPr lang="cs-CZ"/>
        </a:p>
      </dgm:t>
    </dgm:pt>
    <dgm:pt modelId="{13CA3B7E-383B-43BE-B68D-9ED4F6013E8E}" type="sibTrans" cxnId="{B1769124-445E-454A-A738-D5D23F93DDBB}">
      <dgm:prSet/>
      <dgm:spPr/>
      <dgm:t>
        <a:bodyPr/>
        <a:lstStyle/>
        <a:p>
          <a:endParaRPr lang="cs-CZ"/>
        </a:p>
      </dgm:t>
    </dgm:pt>
    <dgm:pt modelId="{F6740C84-FFC4-4C19-9149-5F5774B54BA0}">
      <dgm:prSet phldrT="[Text]"/>
      <dgm:spPr/>
      <dgm:t>
        <a:bodyPr/>
        <a:lstStyle/>
        <a:p>
          <a:r>
            <a:rPr lang="cs-CZ" dirty="0" smtClean="0"/>
            <a:t>Téma: </a:t>
          </a:r>
          <a:r>
            <a:rPr lang="cs-CZ" dirty="0" smtClean="0"/>
            <a:t>Zvířata a jejich výskyt</a:t>
          </a:r>
          <a:endParaRPr lang="cs-CZ" dirty="0" smtClean="0"/>
        </a:p>
      </dgm:t>
    </dgm:pt>
    <dgm:pt modelId="{959523E4-DBE9-426C-8060-FE6FBC53BC23}" type="parTrans" cxnId="{B70FEF21-947F-4573-959D-FC63EAAE4AB6}">
      <dgm:prSet/>
      <dgm:spPr/>
      <dgm:t>
        <a:bodyPr/>
        <a:lstStyle/>
        <a:p>
          <a:endParaRPr lang="cs-CZ"/>
        </a:p>
      </dgm:t>
    </dgm:pt>
    <dgm:pt modelId="{A5D30DBC-9E6E-481C-9670-2B5046C8CA07}" type="sibTrans" cxnId="{B70FEF21-947F-4573-959D-FC63EAAE4AB6}">
      <dgm:prSet/>
      <dgm:spPr/>
      <dgm:t>
        <a:bodyPr/>
        <a:lstStyle/>
        <a:p>
          <a:endParaRPr lang="cs-CZ"/>
        </a:p>
      </dgm:t>
    </dgm:pt>
    <dgm:pt modelId="{636D6FD4-7B81-456C-BB0A-6B22D7D839F7}">
      <dgm:prSet phldrT="[Text]"/>
      <dgm:spPr/>
      <dgm:t>
        <a:bodyPr/>
        <a:lstStyle/>
        <a:p>
          <a:r>
            <a:rPr lang="cs-CZ" dirty="0" smtClean="0"/>
            <a:t>Anotace: Materiál k interaktivní tabuli – Angličtina pro 4. ročník ZŠ – </a:t>
          </a:r>
          <a:r>
            <a:rPr lang="cs-CZ" dirty="0" smtClean="0"/>
            <a:t>Zvířata a jejich výskyt</a:t>
          </a:r>
          <a:endParaRPr lang="cs-CZ" dirty="0" smtClean="0"/>
        </a:p>
      </dgm:t>
    </dgm:pt>
    <dgm:pt modelId="{7A80C894-87A1-4042-9C6C-20BE9A219595}" type="parTrans" cxnId="{8B697212-BB00-4CF0-BFCE-18D046749E01}">
      <dgm:prSet/>
      <dgm:spPr/>
      <dgm:t>
        <a:bodyPr/>
        <a:lstStyle/>
        <a:p>
          <a:endParaRPr lang="cs-CZ"/>
        </a:p>
      </dgm:t>
    </dgm:pt>
    <dgm:pt modelId="{4B9273EE-2583-4544-A67B-9533235E780E}" type="sibTrans" cxnId="{8B697212-BB00-4CF0-BFCE-18D046749E01}">
      <dgm:prSet/>
      <dgm:spPr/>
      <dgm:t>
        <a:bodyPr/>
        <a:lstStyle/>
        <a:p>
          <a:endParaRPr lang="cs-CZ"/>
        </a:p>
      </dgm:t>
    </dgm:pt>
    <dgm:pt modelId="{73693454-8058-4E8E-952A-B88822F2A142}" type="pres">
      <dgm:prSet presAssocID="{DD48610B-FBB8-49B6-8F7D-E36F279ABC71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CAB995-59D2-43AF-8A7D-B2F2C0560BCC}" type="pres">
      <dgm:prSet presAssocID="{EF45A855-7ABA-44C3-970E-46FD5C4C1EC6}" presName="circle1" presStyleLbl="node1" presStyleIdx="0" presStyleCnt="6"/>
      <dgm:spPr/>
    </dgm:pt>
    <dgm:pt modelId="{B4F1CAD5-CB39-42CC-8C06-20916F758FBD}" type="pres">
      <dgm:prSet presAssocID="{EF45A855-7ABA-44C3-970E-46FD5C4C1EC6}" presName="space" presStyleCnt="0"/>
      <dgm:spPr/>
    </dgm:pt>
    <dgm:pt modelId="{CB3DE5E4-7609-400C-BBC8-9952C8CC1E3E}" type="pres">
      <dgm:prSet presAssocID="{EF45A855-7ABA-44C3-970E-46FD5C4C1EC6}" presName="rect1" presStyleLbl="alignAcc1" presStyleIdx="0" presStyleCnt="6" custFlipHor="1" custScaleX="100000" custLinFactNeighborX="880"/>
      <dgm:spPr/>
      <dgm:t>
        <a:bodyPr/>
        <a:lstStyle/>
        <a:p>
          <a:endParaRPr lang="cs-CZ"/>
        </a:p>
      </dgm:t>
    </dgm:pt>
    <dgm:pt modelId="{81A4BF60-A0BA-4C96-894C-FACEE081CF03}" type="pres">
      <dgm:prSet presAssocID="{D3EB95BA-B715-4FC6-AF94-BEC7ED97A356}" presName="vertSpace2" presStyleLbl="node1" presStyleIdx="0" presStyleCnt="6"/>
      <dgm:spPr/>
    </dgm:pt>
    <dgm:pt modelId="{79C88A93-B465-462D-A26B-AE3BCF72BDE1}" type="pres">
      <dgm:prSet presAssocID="{D3EB95BA-B715-4FC6-AF94-BEC7ED97A356}" presName="circle2" presStyleLbl="node1" presStyleIdx="1" presStyleCnt="6"/>
      <dgm:spPr/>
    </dgm:pt>
    <dgm:pt modelId="{9D34CC72-C1C0-4526-91D2-325327C2CFBD}" type="pres">
      <dgm:prSet presAssocID="{D3EB95BA-B715-4FC6-AF94-BEC7ED97A356}" presName="rect2" presStyleLbl="alignAcc1" presStyleIdx="1" presStyleCnt="6"/>
      <dgm:spPr/>
      <dgm:t>
        <a:bodyPr/>
        <a:lstStyle/>
        <a:p>
          <a:endParaRPr lang="cs-CZ"/>
        </a:p>
      </dgm:t>
    </dgm:pt>
    <dgm:pt modelId="{8CA429DB-99A4-4AB8-A765-C8DA02ABAAD9}" type="pres">
      <dgm:prSet presAssocID="{4CA27FBE-7CE2-40CD-9BB1-B5C9DCC52179}" presName="vertSpace3" presStyleLbl="node1" presStyleIdx="1" presStyleCnt="6"/>
      <dgm:spPr/>
    </dgm:pt>
    <dgm:pt modelId="{CA280024-621D-4529-AB43-EE734988E1A3}" type="pres">
      <dgm:prSet presAssocID="{4CA27FBE-7CE2-40CD-9BB1-B5C9DCC52179}" presName="circle3" presStyleLbl="node1" presStyleIdx="2" presStyleCnt="6"/>
      <dgm:spPr/>
    </dgm:pt>
    <dgm:pt modelId="{B2D71379-9F57-4D44-BE87-4F351A17252F}" type="pres">
      <dgm:prSet presAssocID="{4CA27FBE-7CE2-40CD-9BB1-B5C9DCC52179}" presName="rect3" presStyleLbl="alignAcc1" presStyleIdx="2" presStyleCnt="6"/>
      <dgm:spPr/>
      <dgm:t>
        <a:bodyPr/>
        <a:lstStyle/>
        <a:p>
          <a:endParaRPr lang="cs-CZ"/>
        </a:p>
      </dgm:t>
    </dgm:pt>
    <dgm:pt modelId="{A4A1090E-B019-471D-9E5A-158EC02D7A1E}" type="pres">
      <dgm:prSet presAssocID="{F6740C84-FFC4-4C19-9149-5F5774B54BA0}" presName="vertSpace4" presStyleLbl="node1" presStyleIdx="2" presStyleCnt="6"/>
      <dgm:spPr/>
    </dgm:pt>
    <dgm:pt modelId="{84CC51AF-A275-4291-A63C-FCF07732325B}" type="pres">
      <dgm:prSet presAssocID="{F6740C84-FFC4-4C19-9149-5F5774B54BA0}" presName="circle4" presStyleLbl="node1" presStyleIdx="3" presStyleCnt="6"/>
      <dgm:spPr/>
    </dgm:pt>
    <dgm:pt modelId="{03FB03DB-DA77-4481-999E-0E03B05B4F8F}" type="pres">
      <dgm:prSet presAssocID="{F6740C84-FFC4-4C19-9149-5F5774B54BA0}" presName="rect4" presStyleLbl="alignAcc1" presStyleIdx="3" presStyleCnt="6"/>
      <dgm:spPr/>
      <dgm:t>
        <a:bodyPr/>
        <a:lstStyle/>
        <a:p>
          <a:endParaRPr lang="cs-CZ"/>
        </a:p>
      </dgm:t>
    </dgm:pt>
    <dgm:pt modelId="{BD05F658-82DE-406A-893C-D409DC215805}" type="pres">
      <dgm:prSet presAssocID="{A40345AC-7407-4C21-8FE2-9AD60A96D678}" presName="vertSpace5" presStyleLbl="node1" presStyleIdx="3" presStyleCnt="6"/>
      <dgm:spPr/>
    </dgm:pt>
    <dgm:pt modelId="{95FD97C5-7823-4D5F-AC54-D2EF4A7865FC}" type="pres">
      <dgm:prSet presAssocID="{A40345AC-7407-4C21-8FE2-9AD60A96D678}" presName="circle5" presStyleLbl="node1" presStyleIdx="4" presStyleCnt="6"/>
      <dgm:spPr/>
    </dgm:pt>
    <dgm:pt modelId="{96EED6E8-1276-4307-B5FC-F59FBE36C9CD}" type="pres">
      <dgm:prSet presAssocID="{A40345AC-7407-4C21-8FE2-9AD60A96D678}" presName="rect5" presStyleLbl="alignAcc1" presStyleIdx="4" presStyleCnt="6" custScaleX="100000"/>
      <dgm:spPr/>
      <dgm:t>
        <a:bodyPr/>
        <a:lstStyle/>
        <a:p>
          <a:endParaRPr lang="cs-CZ"/>
        </a:p>
      </dgm:t>
    </dgm:pt>
    <dgm:pt modelId="{5C42406F-2045-4CEA-9677-E2C92F5D3D28}" type="pres">
      <dgm:prSet presAssocID="{636D6FD4-7B81-456C-BB0A-6B22D7D839F7}" presName="vertSpace6" presStyleLbl="node1" presStyleIdx="4" presStyleCnt="6"/>
      <dgm:spPr/>
    </dgm:pt>
    <dgm:pt modelId="{7CE1D833-06E6-464E-99A6-29965ADDA3AA}" type="pres">
      <dgm:prSet presAssocID="{636D6FD4-7B81-456C-BB0A-6B22D7D839F7}" presName="circle6" presStyleLbl="node1" presStyleIdx="5" presStyleCnt="6"/>
      <dgm:spPr/>
    </dgm:pt>
    <dgm:pt modelId="{86684E08-8F22-47B2-93A7-57E4ACCEB38A}" type="pres">
      <dgm:prSet presAssocID="{636D6FD4-7B81-456C-BB0A-6B22D7D839F7}" presName="rect6" presStyleLbl="alignAcc1" presStyleIdx="5" presStyleCnt="6"/>
      <dgm:spPr/>
      <dgm:t>
        <a:bodyPr/>
        <a:lstStyle/>
        <a:p>
          <a:endParaRPr lang="cs-CZ"/>
        </a:p>
      </dgm:t>
    </dgm:pt>
    <dgm:pt modelId="{C0D2742E-AB8A-4BB6-952B-09786D4BDDDC}" type="pres">
      <dgm:prSet presAssocID="{EF45A855-7ABA-44C3-970E-46FD5C4C1EC6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BB53C1-EEA1-4606-89FE-999C077A8F8E}" type="pres">
      <dgm:prSet presAssocID="{D3EB95BA-B715-4FC6-AF94-BEC7ED97A356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0D035F-E78F-43E2-84BB-D9AB11E21D4E}" type="pres">
      <dgm:prSet presAssocID="{4CA27FBE-7CE2-40CD-9BB1-B5C9DCC5217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7D852F-774D-4F69-BFCD-232D96B8007E}" type="pres">
      <dgm:prSet presAssocID="{F6740C84-FFC4-4C19-9149-5F5774B54BA0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76B16A-56D6-4661-8F68-011A1DEE0FDA}" type="pres">
      <dgm:prSet presAssocID="{A40345AC-7407-4C21-8FE2-9AD60A96D678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5C7013-0FC0-4A4D-AACE-66F282C8C602}" type="pres">
      <dgm:prSet presAssocID="{636D6FD4-7B81-456C-BB0A-6B22D7D839F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115CA8C-C374-470A-85D6-382495E03175}" type="presOf" srcId="{4CA27FBE-7CE2-40CD-9BB1-B5C9DCC52179}" destId="{340D035F-E78F-43E2-84BB-D9AB11E21D4E}" srcOrd="1" destOrd="0" presId="urn:microsoft.com/office/officeart/2005/8/layout/target3"/>
    <dgm:cxn modelId="{22C9D2B6-CABC-4CD7-99F5-4E57F01A44FB}" type="presOf" srcId="{D3EB95BA-B715-4FC6-AF94-BEC7ED97A356}" destId="{B3BB53C1-EEA1-4606-89FE-999C077A8F8E}" srcOrd="1" destOrd="0" presId="urn:microsoft.com/office/officeart/2005/8/layout/target3"/>
    <dgm:cxn modelId="{68112DDC-5117-4C32-81AF-D1EBAF037BB3}" type="presOf" srcId="{636D6FD4-7B81-456C-BB0A-6B22D7D839F7}" destId="{86684E08-8F22-47B2-93A7-57E4ACCEB38A}" srcOrd="0" destOrd="0" presId="urn:microsoft.com/office/officeart/2005/8/layout/target3"/>
    <dgm:cxn modelId="{9C5C0158-B473-44AD-8092-8A39A78F37AF}" type="presOf" srcId="{A40345AC-7407-4C21-8FE2-9AD60A96D678}" destId="{0B76B16A-56D6-4661-8F68-011A1DEE0FDA}" srcOrd="1" destOrd="0" presId="urn:microsoft.com/office/officeart/2005/8/layout/target3"/>
    <dgm:cxn modelId="{2DE43DCA-2B8D-4D47-B510-B033BF687ECB}" type="presOf" srcId="{D3EB95BA-B715-4FC6-AF94-BEC7ED97A356}" destId="{9D34CC72-C1C0-4526-91D2-325327C2CFBD}" srcOrd="0" destOrd="0" presId="urn:microsoft.com/office/officeart/2005/8/layout/target3"/>
    <dgm:cxn modelId="{8B697212-BB00-4CF0-BFCE-18D046749E01}" srcId="{DD48610B-FBB8-49B6-8F7D-E36F279ABC71}" destId="{636D6FD4-7B81-456C-BB0A-6B22D7D839F7}" srcOrd="5" destOrd="0" parTransId="{7A80C894-87A1-4042-9C6C-20BE9A219595}" sibTransId="{4B9273EE-2583-4544-A67B-9533235E780E}"/>
    <dgm:cxn modelId="{7350B8FA-883E-4466-91FE-0101CF296BB1}" type="presOf" srcId="{F6740C84-FFC4-4C19-9149-5F5774B54BA0}" destId="{1B7D852F-774D-4F69-BFCD-232D96B8007E}" srcOrd="1" destOrd="0" presId="urn:microsoft.com/office/officeart/2005/8/layout/target3"/>
    <dgm:cxn modelId="{E0D90930-36F3-4E9D-BA32-A47167DCBB82}" type="presOf" srcId="{EF45A855-7ABA-44C3-970E-46FD5C4C1EC6}" destId="{CB3DE5E4-7609-400C-BBC8-9952C8CC1E3E}" srcOrd="0" destOrd="0" presId="urn:microsoft.com/office/officeart/2005/8/layout/target3"/>
    <dgm:cxn modelId="{646F60C7-9398-410A-8A4A-BF49B08F4179}" type="presOf" srcId="{DD48610B-FBB8-49B6-8F7D-E36F279ABC71}" destId="{73693454-8058-4E8E-952A-B88822F2A142}" srcOrd="0" destOrd="0" presId="urn:microsoft.com/office/officeart/2005/8/layout/target3"/>
    <dgm:cxn modelId="{B70FEF21-947F-4573-959D-FC63EAAE4AB6}" srcId="{DD48610B-FBB8-49B6-8F7D-E36F279ABC71}" destId="{F6740C84-FFC4-4C19-9149-5F5774B54BA0}" srcOrd="3" destOrd="0" parTransId="{959523E4-DBE9-426C-8060-FE6FBC53BC23}" sibTransId="{A5D30DBC-9E6E-481C-9670-2B5046C8CA07}"/>
    <dgm:cxn modelId="{117DD09C-2219-4EE0-B0DD-9A03ECF5BA67}" srcId="{DD48610B-FBB8-49B6-8F7D-E36F279ABC71}" destId="{4CA27FBE-7CE2-40CD-9BB1-B5C9DCC52179}" srcOrd="2" destOrd="0" parTransId="{6D933599-862E-4881-AE32-78D5BE32A342}" sibTransId="{CD2D3A66-047A-4DC1-91FD-C1A44C9664B8}"/>
    <dgm:cxn modelId="{69DA9C02-E955-4B18-82BE-869A4C1FC5D1}" type="presOf" srcId="{636D6FD4-7B81-456C-BB0A-6B22D7D839F7}" destId="{B95C7013-0FC0-4A4D-AACE-66F282C8C602}" srcOrd="1" destOrd="0" presId="urn:microsoft.com/office/officeart/2005/8/layout/target3"/>
    <dgm:cxn modelId="{356FAABB-CBCD-41E5-94E9-80CC3D0900BA}" type="presOf" srcId="{F6740C84-FFC4-4C19-9149-5F5774B54BA0}" destId="{03FB03DB-DA77-4481-999E-0E03B05B4F8F}" srcOrd="0" destOrd="0" presId="urn:microsoft.com/office/officeart/2005/8/layout/target3"/>
    <dgm:cxn modelId="{5B43204A-8E67-4EC4-994B-A922BEE7FAD3}" srcId="{DD48610B-FBB8-49B6-8F7D-E36F279ABC71}" destId="{D3EB95BA-B715-4FC6-AF94-BEC7ED97A356}" srcOrd="1" destOrd="0" parTransId="{ED5C0703-AEA6-4C85-BEBC-6B758147FA31}" sibTransId="{0E0192EA-7524-4D9E-948A-9ED461B836C0}"/>
    <dgm:cxn modelId="{E7DE332D-F96D-41B0-A454-D70BA38DFEDC}" type="presOf" srcId="{EF45A855-7ABA-44C3-970E-46FD5C4C1EC6}" destId="{C0D2742E-AB8A-4BB6-952B-09786D4BDDDC}" srcOrd="1" destOrd="0" presId="urn:microsoft.com/office/officeart/2005/8/layout/target3"/>
    <dgm:cxn modelId="{0A644999-EE21-4AED-BC18-36003460A443}" type="presOf" srcId="{A40345AC-7407-4C21-8FE2-9AD60A96D678}" destId="{96EED6E8-1276-4307-B5FC-F59FBE36C9CD}" srcOrd="0" destOrd="0" presId="urn:microsoft.com/office/officeart/2005/8/layout/target3"/>
    <dgm:cxn modelId="{224B8324-3387-4092-9ACB-22ABBAD356A0}" type="presOf" srcId="{4CA27FBE-7CE2-40CD-9BB1-B5C9DCC52179}" destId="{B2D71379-9F57-4D44-BE87-4F351A17252F}" srcOrd="0" destOrd="0" presId="urn:microsoft.com/office/officeart/2005/8/layout/target3"/>
    <dgm:cxn modelId="{C1D7A672-20B6-46FA-94FF-F6D86C71BF86}" srcId="{DD48610B-FBB8-49B6-8F7D-E36F279ABC71}" destId="{EF45A855-7ABA-44C3-970E-46FD5C4C1EC6}" srcOrd="0" destOrd="0" parTransId="{114B9D0A-2663-44E1-A242-573782EA99B0}" sibTransId="{16D5A15F-966A-4582-AA9E-810B63B7E7A9}"/>
    <dgm:cxn modelId="{B1769124-445E-454A-A738-D5D23F93DDBB}" srcId="{DD48610B-FBB8-49B6-8F7D-E36F279ABC71}" destId="{A40345AC-7407-4C21-8FE2-9AD60A96D678}" srcOrd="4" destOrd="0" parTransId="{62C5FF30-1C6D-48B0-8B46-0A5B552739AA}" sibTransId="{13CA3B7E-383B-43BE-B68D-9ED4F6013E8E}"/>
    <dgm:cxn modelId="{2D2C141E-528E-4715-A9D9-247C2A728C33}" type="presParOf" srcId="{73693454-8058-4E8E-952A-B88822F2A142}" destId="{34CAB995-59D2-43AF-8A7D-B2F2C0560BCC}" srcOrd="0" destOrd="0" presId="urn:microsoft.com/office/officeart/2005/8/layout/target3"/>
    <dgm:cxn modelId="{B43D4CF0-0ECC-429F-BDE1-FB2CD84D949B}" type="presParOf" srcId="{73693454-8058-4E8E-952A-B88822F2A142}" destId="{B4F1CAD5-CB39-42CC-8C06-20916F758FBD}" srcOrd="1" destOrd="0" presId="urn:microsoft.com/office/officeart/2005/8/layout/target3"/>
    <dgm:cxn modelId="{9BFE7054-E6D3-4BAB-9EFE-E7952648E765}" type="presParOf" srcId="{73693454-8058-4E8E-952A-B88822F2A142}" destId="{CB3DE5E4-7609-400C-BBC8-9952C8CC1E3E}" srcOrd="2" destOrd="0" presId="urn:microsoft.com/office/officeart/2005/8/layout/target3"/>
    <dgm:cxn modelId="{307EF91B-AC0C-4360-A43B-837ED16586AC}" type="presParOf" srcId="{73693454-8058-4E8E-952A-B88822F2A142}" destId="{81A4BF60-A0BA-4C96-894C-FACEE081CF03}" srcOrd="3" destOrd="0" presId="urn:microsoft.com/office/officeart/2005/8/layout/target3"/>
    <dgm:cxn modelId="{5E1FCFDD-E163-4ED1-A362-A963AC809553}" type="presParOf" srcId="{73693454-8058-4E8E-952A-B88822F2A142}" destId="{79C88A93-B465-462D-A26B-AE3BCF72BDE1}" srcOrd="4" destOrd="0" presId="urn:microsoft.com/office/officeart/2005/8/layout/target3"/>
    <dgm:cxn modelId="{2CABDF5A-097E-42E4-9552-C9486E339F7C}" type="presParOf" srcId="{73693454-8058-4E8E-952A-B88822F2A142}" destId="{9D34CC72-C1C0-4526-91D2-325327C2CFBD}" srcOrd="5" destOrd="0" presId="urn:microsoft.com/office/officeart/2005/8/layout/target3"/>
    <dgm:cxn modelId="{CB2622D2-31F2-4178-A42F-FC2C332A6E7B}" type="presParOf" srcId="{73693454-8058-4E8E-952A-B88822F2A142}" destId="{8CA429DB-99A4-4AB8-A765-C8DA02ABAAD9}" srcOrd="6" destOrd="0" presId="urn:microsoft.com/office/officeart/2005/8/layout/target3"/>
    <dgm:cxn modelId="{56EB5D41-D562-4DBF-9EC7-8E98E653D907}" type="presParOf" srcId="{73693454-8058-4E8E-952A-B88822F2A142}" destId="{CA280024-621D-4529-AB43-EE734988E1A3}" srcOrd="7" destOrd="0" presId="urn:microsoft.com/office/officeart/2005/8/layout/target3"/>
    <dgm:cxn modelId="{1BAE53C2-2005-4DBD-949E-17B18D7A9616}" type="presParOf" srcId="{73693454-8058-4E8E-952A-B88822F2A142}" destId="{B2D71379-9F57-4D44-BE87-4F351A17252F}" srcOrd="8" destOrd="0" presId="urn:microsoft.com/office/officeart/2005/8/layout/target3"/>
    <dgm:cxn modelId="{1E567EAF-180A-469B-99B8-7D649C61A034}" type="presParOf" srcId="{73693454-8058-4E8E-952A-B88822F2A142}" destId="{A4A1090E-B019-471D-9E5A-158EC02D7A1E}" srcOrd="9" destOrd="0" presId="urn:microsoft.com/office/officeart/2005/8/layout/target3"/>
    <dgm:cxn modelId="{98545619-575B-48BB-8BFC-02475708214E}" type="presParOf" srcId="{73693454-8058-4E8E-952A-B88822F2A142}" destId="{84CC51AF-A275-4291-A63C-FCF07732325B}" srcOrd="10" destOrd="0" presId="urn:microsoft.com/office/officeart/2005/8/layout/target3"/>
    <dgm:cxn modelId="{1DFBC391-FA11-45D5-8D00-C84584D506B2}" type="presParOf" srcId="{73693454-8058-4E8E-952A-B88822F2A142}" destId="{03FB03DB-DA77-4481-999E-0E03B05B4F8F}" srcOrd="11" destOrd="0" presId="urn:microsoft.com/office/officeart/2005/8/layout/target3"/>
    <dgm:cxn modelId="{6FFE6FEC-D7E3-4825-9AE4-B6BC115D8E4C}" type="presParOf" srcId="{73693454-8058-4E8E-952A-B88822F2A142}" destId="{BD05F658-82DE-406A-893C-D409DC215805}" srcOrd="12" destOrd="0" presId="urn:microsoft.com/office/officeart/2005/8/layout/target3"/>
    <dgm:cxn modelId="{4B479201-909C-497D-85DD-EA4E51F6ABBE}" type="presParOf" srcId="{73693454-8058-4E8E-952A-B88822F2A142}" destId="{95FD97C5-7823-4D5F-AC54-D2EF4A7865FC}" srcOrd="13" destOrd="0" presId="urn:microsoft.com/office/officeart/2005/8/layout/target3"/>
    <dgm:cxn modelId="{6A47DE76-8526-4115-A302-2F1FE6C7EDE0}" type="presParOf" srcId="{73693454-8058-4E8E-952A-B88822F2A142}" destId="{96EED6E8-1276-4307-B5FC-F59FBE36C9CD}" srcOrd="14" destOrd="0" presId="urn:microsoft.com/office/officeart/2005/8/layout/target3"/>
    <dgm:cxn modelId="{5152AB34-0ECC-490F-92FA-53173E690CAB}" type="presParOf" srcId="{73693454-8058-4E8E-952A-B88822F2A142}" destId="{5C42406F-2045-4CEA-9677-E2C92F5D3D28}" srcOrd="15" destOrd="0" presId="urn:microsoft.com/office/officeart/2005/8/layout/target3"/>
    <dgm:cxn modelId="{BFBB8891-9175-4EB6-8E66-A5ACF8E8903C}" type="presParOf" srcId="{73693454-8058-4E8E-952A-B88822F2A142}" destId="{7CE1D833-06E6-464E-99A6-29965ADDA3AA}" srcOrd="16" destOrd="0" presId="urn:microsoft.com/office/officeart/2005/8/layout/target3"/>
    <dgm:cxn modelId="{0F1BC541-E26D-40F0-93D9-A468A2F00549}" type="presParOf" srcId="{73693454-8058-4E8E-952A-B88822F2A142}" destId="{86684E08-8F22-47B2-93A7-57E4ACCEB38A}" srcOrd="17" destOrd="0" presId="urn:microsoft.com/office/officeart/2005/8/layout/target3"/>
    <dgm:cxn modelId="{109519D0-B737-410A-82C6-CCD2287EAD81}" type="presParOf" srcId="{73693454-8058-4E8E-952A-B88822F2A142}" destId="{C0D2742E-AB8A-4BB6-952B-09786D4BDDDC}" srcOrd="18" destOrd="0" presId="urn:microsoft.com/office/officeart/2005/8/layout/target3"/>
    <dgm:cxn modelId="{2BA36B91-B285-4F7D-AED6-DB386D3EB5CF}" type="presParOf" srcId="{73693454-8058-4E8E-952A-B88822F2A142}" destId="{B3BB53C1-EEA1-4606-89FE-999C077A8F8E}" srcOrd="19" destOrd="0" presId="urn:microsoft.com/office/officeart/2005/8/layout/target3"/>
    <dgm:cxn modelId="{62402C14-0DE9-4DC6-A5AB-5F3BE01EB10F}" type="presParOf" srcId="{73693454-8058-4E8E-952A-B88822F2A142}" destId="{340D035F-E78F-43E2-84BB-D9AB11E21D4E}" srcOrd="20" destOrd="0" presId="urn:microsoft.com/office/officeart/2005/8/layout/target3"/>
    <dgm:cxn modelId="{B2D289A0-4BEF-4378-8F06-CEF093249D31}" type="presParOf" srcId="{73693454-8058-4E8E-952A-B88822F2A142}" destId="{1B7D852F-774D-4F69-BFCD-232D96B8007E}" srcOrd="21" destOrd="0" presId="urn:microsoft.com/office/officeart/2005/8/layout/target3"/>
    <dgm:cxn modelId="{C2FB5327-1466-40A3-B1F7-676954678D06}" type="presParOf" srcId="{73693454-8058-4E8E-952A-B88822F2A142}" destId="{0B76B16A-56D6-4661-8F68-011A1DEE0FDA}" srcOrd="22" destOrd="0" presId="urn:microsoft.com/office/officeart/2005/8/layout/target3"/>
    <dgm:cxn modelId="{0A3E5410-79E8-43F6-A3DE-BD0B70524D7E}" type="presParOf" srcId="{73693454-8058-4E8E-952A-B88822F2A142}" destId="{B95C7013-0FC0-4A4D-AACE-66F282C8C60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CAB995-59D2-43AF-8A7D-B2F2C0560BCC}">
      <dsp:nvSpPr>
        <dsp:cNvPr id="0" name=""/>
        <dsp:cNvSpPr/>
      </dsp:nvSpPr>
      <dsp:spPr>
        <a:xfrm>
          <a:off x="0" y="0"/>
          <a:ext cx="4064000" cy="40640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DE5E4-7609-400C-BBC8-9952C8CC1E3E}">
      <dsp:nvSpPr>
        <dsp:cNvPr id="0" name=""/>
        <dsp:cNvSpPr/>
      </dsp:nvSpPr>
      <dsp:spPr>
        <a:xfrm flipH="1">
          <a:off x="2032000" y="0"/>
          <a:ext cx="6392936" cy="406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Název školy: ZŠ a MŠ Březno</a:t>
          </a:r>
          <a:endParaRPr lang="cs-CZ" sz="1500" kern="1200" dirty="0"/>
        </a:p>
      </dsp:txBody>
      <dsp:txXfrm>
        <a:off x="2032000" y="0"/>
        <a:ext cx="6392936" cy="508001"/>
      </dsp:txXfrm>
    </dsp:sp>
    <dsp:sp modelId="{79C88A93-B465-462D-A26B-AE3BCF72BDE1}">
      <dsp:nvSpPr>
        <dsp:cNvPr id="0" name=""/>
        <dsp:cNvSpPr/>
      </dsp:nvSpPr>
      <dsp:spPr>
        <a:xfrm>
          <a:off x="355600" y="508001"/>
          <a:ext cx="3352798" cy="33527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34CC72-C1C0-4526-91D2-325327C2CFBD}">
      <dsp:nvSpPr>
        <dsp:cNvPr id="0" name=""/>
        <dsp:cNvSpPr/>
      </dsp:nvSpPr>
      <dsp:spPr>
        <a:xfrm>
          <a:off x="2032000" y="508001"/>
          <a:ext cx="6392936" cy="335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Autor: Markéta Kulíšková </a:t>
          </a:r>
          <a:endParaRPr lang="cs-CZ" sz="1500" kern="1200" dirty="0"/>
        </a:p>
      </dsp:txBody>
      <dsp:txXfrm>
        <a:off x="2032000" y="508001"/>
        <a:ext cx="6392936" cy="508001"/>
      </dsp:txXfrm>
    </dsp:sp>
    <dsp:sp modelId="{CA280024-621D-4529-AB43-EE734988E1A3}">
      <dsp:nvSpPr>
        <dsp:cNvPr id="0" name=""/>
        <dsp:cNvSpPr/>
      </dsp:nvSpPr>
      <dsp:spPr>
        <a:xfrm>
          <a:off x="711201" y="1016002"/>
          <a:ext cx="2641597" cy="2641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71379-9F57-4D44-BE87-4F351A17252F}">
      <dsp:nvSpPr>
        <dsp:cNvPr id="0" name=""/>
        <dsp:cNvSpPr/>
      </dsp:nvSpPr>
      <dsp:spPr>
        <a:xfrm>
          <a:off x="2032000" y="1016002"/>
          <a:ext cx="6392936" cy="2641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Název: </a:t>
          </a:r>
          <a:r>
            <a:rPr lang="cs-CZ" sz="1500" kern="1200" dirty="0" smtClean="0"/>
            <a:t>VY_32_INOVACE_47_ZVIRATA_A_JEJICH_VYSKYT</a:t>
          </a:r>
          <a:endParaRPr lang="cs-CZ" sz="1500" kern="1200" dirty="0" smtClean="0"/>
        </a:p>
      </dsp:txBody>
      <dsp:txXfrm>
        <a:off x="2032000" y="1016002"/>
        <a:ext cx="6392936" cy="507997"/>
      </dsp:txXfrm>
    </dsp:sp>
    <dsp:sp modelId="{84CC51AF-A275-4291-A63C-FCF07732325B}">
      <dsp:nvSpPr>
        <dsp:cNvPr id="0" name=""/>
        <dsp:cNvSpPr/>
      </dsp:nvSpPr>
      <dsp:spPr>
        <a:xfrm>
          <a:off x="1066800" y="1524000"/>
          <a:ext cx="1930400" cy="193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B03DB-DA77-4481-999E-0E03B05B4F8F}">
      <dsp:nvSpPr>
        <dsp:cNvPr id="0" name=""/>
        <dsp:cNvSpPr/>
      </dsp:nvSpPr>
      <dsp:spPr>
        <a:xfrm>
          <a:off x="2032000" y="1524000"/>
          <a:ext cx="6392936" cy="193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Téma: </a:t>
          </a:r>
          <a:r>
            <a:rPr lang="cs-CZ" sz="1500" kern="1200" dirty="0" smtClean="0"/>
            <a:t>Zvířata a jejich výskyt</a:t>
          </a:r>
          <a:endParaRPr lang="cs-CZ" sz="1500" kern="1200" dirty="0" smtClean="0"/>
        </a:p>
      </dsp:txBody>
      <dsp:txXfrm>
        <a:off x="2032000" y="1524000"/>
        <a:ext cx="6392936" cy="508001"/>
      </dsp:txXfrm>
    </dsp:sp>
    <dsp:sp modelId="{95FD97C5-7823-4D5F-AC54-D2EF4A7865FC}">
      <dsp:nvSpPr>
        <dsp:cNvPr id="0" name=""/>
        <dsp:cNvSpPr/>
      </dsp:nvSpPr>
      <dsp:spPr>
        <a:xfrm>
          <a:off x="1422400" y="2032001"/>
          <a:ext cx="1219198" cy="12191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EED6E8-1276-4307-B5FC-F59FBE36C9CD}">
      <dsp:nvSpPr>
        <dsp:cNvPr id="0" name=""/>
        <dsp:cNvSpPr/>
      </dsp:nvSpPr>
      <dsp:spPr>
        <a:xfrm>
          <a:off x="2032000" y="2032001"/>
          <a:ext cx="6392936" cy="1219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Číslo projektu: CZ.1.07/1.4.00/21.0360</a:t>
          </a:r>
        </a:p>
      </dsp:txBody>
      <dsp:txXfrm>
        <a:off x="2032000" y="2032001"/>
        <a:ext cx="6392936" cy="508001"/>
      </dsp:txXfrm>
    </dsp:sp>
    <dsp:sp modelId="{7CE1D833-06E6-464E-99A6-29965ADDA3AA}">
      <dsp:nvSpPr>
        <dsp:cNvPr id="0" name=""/>
        <dsp:cNvSpPr/>
      </dsp:nvSpPr>
      <dsp:spPr>
        <a:xfrm>
          <a:off x="1778001" y="2540002"/>
          <a:ext cx="507997" cy="5079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84E08-8F22-47B2-93A7-57E4ACCEB38A}">
      <dsp:nvSpPr>
        <dsp:cNvPr id="0" name=""/>
        <dsp:cNvSpPr/>
      </dsp:nvSpPr>
      <dsp:spPr>
        <a:xfrm>
          <a:off x="2032000" y="2540002"/>
          <a:ext cx="6392936" cy="5079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Anotace: Materiál k interaktivní tabuli – Angličtina pro 4. ročník ZŠ – </a:t>
          </a:r>
          <a:r>
            <a:rPr lang="cs-CZ" sz="1500" kern="1200" dirty="0" smtClean="0"/>
            <a:t>Zvířata a jejich výskyt</a:t>
          </a:r>
          <a:endParaRPr lang="cs-CZ" sz="1500" kern="1200" dirty="0" smtClean="0"/>
        </a:p>
      </dsp:txBody>
      <dsp:txXfrm>
        <a:off x="2032000" y="2540002"/>
        <a:ext cx="6392936" cy="5079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11A40-F247-4600-A2D9-BA13C1D2E1C5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E2585-43B6-45D8-95A0-E74EBA6F7557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11A40-F247-4600-A2D9-BA13C1D2E1C5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E2585-43B6-45D8-95A0-E74EBA6F75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11A40-F247-4600-A2D9-BA13C1D2E1C5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E2585-43B6-45D8-95A0-E74EBA6F755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11A40-F247-4600-A2D9-BA13C1D2E1C5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E2585-43B6-45D8-95A0-E74EBA6F75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11A40-F247-4600-A2D9-BA13C1D2E1C5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E2585-43B6-45D8-95A0-E74EBA6F75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11A40-F247-4600-A2D9-BA13C1D2E1C5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E2585-43B6-45D8-95A0-E74EBA6F75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11A40-F247-4600-A2D9-BA13C1D2E1C5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E2585-43B6-45D8-95A0-E74EBA6F75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11A40-F247-4600-A2D9-BA13C1D2E1C5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E2585-43B6-45D8-95A0-E74EBA6F7557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11A40-F247-4600-A2D9-BA13C1D2E1C5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E2585-43B6-45D8-95A0-E74EBA6F7557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11A40-F247-4600-A2D9-BA13C1D2E1C5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E2585-43B6-45D8-95A0-E74EBA6F75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11A40-F247-4600-A2D9-BA13C1D2E1C5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E2585-43B6-45D8-95A0-E74EBA6F75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A8811A40-F247-4600-A2D9-BA13C1D2E1C5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2BE2585-43B6-45D8-95A0-E74EBA6F7557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47081992"/>
              </p:ext>
            </p:extLst>
          </p:nvPr>
        </p:nvGraphicFramePr>
        <p:xfrm>
          <a:off x="395536" y="1196752"/>
          <a:ext cx="842493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424" y="5805264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560419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882352"/>
          </a:xfrm>
        </p:spPr>
        <p:txBody>
          <a:bodyPr/>
          <a:lstStyle/>
          <a:p>
            <a:r>
              <a:rPr lang="cs-CZ" dirty="0" smtClean="0"/>
              <a:t>VÝSKYT ZVÍŘAT a jejich vlastnosti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496944" cy="4857403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doesn´t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live </a:t>
            </a:r>
            <a:r>
              <a:rPr lang="cs-CZ" dirty="0" smtClean="0"/>
              <a:t>in a hot place.	Nežije v teplých oblastech.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live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in a hot place.		Žije v teplých oblastech.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live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in a </a:t>
            </a:r>
            <a:r>
              <a:rPr lang="cs-CZ" dirty="0" err="1" smtClean="0"/>
              <a:t>cold</a:t>
            </a:r>
            <a:r>
              <a:rPr lang="cs-CZ" dirty="0" smtClean="0"/>
              <a:t> place.		Žije ve studených oblastech.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doesn´t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live</a:t>
            </a:r>
            <a:r>
              <a:rPr lang="cs-CZ" dirty="0" smtClean="0"/>
              <a:t> in a </a:t>
            </a:r>
            <a:r>
              <a:rPr lang="cs-CZ" dirty="0" err="1" smtClean="0"/>
              <a:t>cold</a:t>
            </a:r>
            <a:r>
              <a:rPr lang="cs-CZ" dirty="0" smtClean="0"/>
              <a:t> place.	Nežije ve studených oblastech.</a:t>
            </a:r>
          </a:p>
          <a:p>
            <a:r>
              <a:rPr lang="cs-CZ" dirty="0" err="1" smtClean="0"/>
              <a:t>It</a:t>
            </a:r>
            <a:r>
              <a:rPr lang="cs-CZ" dirty="0"/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doesn´t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fly</a:t>
            </a:r>
            <a:r>
              <a:rPr lang="cs-CZ" dirty="0" smtClean="0"/>
              <a:t>.			Nelétá.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flie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.				Létá.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doesn´t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swim</a:t>
            </a:r>
            <a:r>
              <a:rPr lang="cs-CZ" dirty="0" smtClean="0"/>
              <a:t>.			Neplave.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swim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.				Plave.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live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sea</a:t>
            </a:r>
            <a:r>
              <a:rPr lang="cs-CZ" dirty="0" smtClean="0"/>
              <a:t>.			Žije v moři.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live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in </a:t>
            </a:r>
            <a:r>
              <a:rPr lang="cs-CZ" dirty="0" err="1" smtClean="0"/>
              <a:t>forests</a:t>
            </a:r>
            <a:r>
              <a:rPr lang="cs-CZ" dirty="0" smtClean="0"/>
              <a:t>.			Žije v lese.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live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in </a:t>
            </a:r>
            <a:r>
              <a:rPr lang="cs-CZ" dirty="0" err="1" smtClean="0"/>
              <a:t>rivers</a:t>
            </a:r>
            <a:r>
              <a:rPr lang="cs-CZ" dirty="0" smtClean="0"/>
              <a:t>.			Žije v řece.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live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in </a:t>
            </a:r>
            <a:r>
              <a:rPr lang="cs-CZ" dirty="0" err="1" smtClean="0"/>
              <a:t>grasslands</a:t>
            </a:r>
            <a:r>
              <a:rPr lang="cs-CZ" dirty="0" smtClean="0"/>
              <a:t>.			Žije v travnatých stepích.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446569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 třetí osobě jednotného čísla v přítomném čase a oznamovacím způsobu přidáváme ke slovesu na konec vždy </a:t>
            </a:r>
            <a:r>
              <a:rPr lang="cs-CZ" dirty="0" smtClean="0">
                <a:solidFill>
                  <a:srgbClr val="FF0000"/>
                </a:solidFill>
              </a:rPr>
              <a:t>„S“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swim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flie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live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,…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62005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525963"/>
          </a:xfrm>
        </p:spPr>
        <p:txBody>
          <a:bodyPr/>
          <a:lstStyle/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giraffe</a:t>
            </a:r>
            <a:r>
              <a:rPr lang="cs-CZ" dirty="0" smtClean="0"/>
              <a:t> live?	Kde žije žirafa?</a:t>
            </a:r>
          </a:p>
          <a:p>
            <a:r>
              <a:rPr lang="cs-CZ" dirty="0" err="1" smtClean="0"/>
              <a:t>Giraffe</a:t>
            </a:r>
            <a:r>
              <a:rPr lang="cs-CZ" dirty="0" smtClean="0"/>
              <a:t> </a:t>
            </a:r>
            <a:r>
              <a:rPr lang="cs-CZ" dirty="0" err="1" smtClean="0"/>
              <a:t>lives</a:t>
            </a:r>
            <a:r>
              <a:rPr lang="cs-CZ" dirty="0" smtClean="0"/>
              <a:t> in </a:t>
            </a:r>
            <a:r>
              <a:rPr lang="cs-CZ" dirty="0" err="1" smtClean="0"/>
              <a:t>grasslands</a:t>
            </a:r>
            <a:r>
              <a:rPr lang="cs-CZ" dirty="0" smtClean="0"/>
              <a:t>.		Žirafa žije v travnatých stepích.</a:t>
            </a:r>
          </a:p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whale</a:t>
            </a:r>
            <a:r>
              <a:rPr lang="cs-CZ" dirty="0" smtClean="0"/>
              <a:t> live?		Kde žije velryba?</a:t>
            </a:r>
          </a:p>
          <a:p>
            <a:r>
              <a:rPr lang="cs-CZ" dirty="0" err="1" smtClean="0"/>
              <a:t>Whale</a:t>
            </a:r>
            <a:r>
              <a:rPr lang="cs-CZ" dirty="0" smtClean="0"/>
              <a:t> </a:t>
            </a:r>
            <a:r>
              <a:rPr lang="cs-CZ" dirty="0" err="1" smtClean="0"/>
              <a:t>lives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sea</a:t>
            </a:r>
            <a:r>
              <a:rPr lang="cs-CZ" dirty="0" smtClean="0"/>
              <a:t>.		Velryba žije v moři.</a:t>
            </a:r>
          </a:p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hippo</a:t>
            </a:r>
            <a:r>
              <a:rPr lang="cs-CZ" dirty="0" smtClean="0"/>
              <a:t> live?		Kde žije hroch?</a:t>
            </a:r>
          </a:p>
          <a:p>
            <a:r>
              <a:rPr lang="cs-CZ" dirty="0" err="1" smtClean="0"/>
              <a:t>Hippo</a:t>
            </a:r>
            <a:r>
              <a:rPr lang="cs-CZ" dirty="0" smtClean="0"/>
              <a:t> </a:t>
            </a:r>
            <a:r>
              <a:rPr lang="cs-CZ" dirty="0" err="1" smtClean="0"/>
              <a:t>lives</a:t>
            </a:r>
            <a:r>
              <a:rPr lang="cs-CZ" dirty="0" smtClean="0"/>
              <a:t> in </a:t>
            </a:r>
            <a:r>
              <a:rPr lang="cs-CZ" dirty="0" err="1" smtClean="0"/>
              <a:t>rivers</a:t>
            </a:r>
            <a:r>
              <a:rPr lang="cs-CZ" dirty="0" smtClean="0"/>
              <a:t>.			Hroch žije v řece.</a:t>
            </a:r>
          </a:p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fruit</a:t>
            </a:r>
            <a:r>
              <a:rPr lang="cs-CZ" dirty="0" smtClean="0"/>
              <a:t> </a:t>
            </a:r>
            <a:r>
              <a:rPr lang="cs-CZ" dirty="0" err="1" smtClean="0"/>
              <a:t>bat</a:t>
            </a:r>
            <a:r>
              <a:rPr lang="cs-CZ" dirty="0" smtClean="0"/>
              <a:t> live?	Kde žije kaloň?</a:t>
            </a:r>
          </a:p>
          <a:p>
            <a:r>
              <a:rPr lang="cs-CZ" dirty="0" err="1" smtClean="0"/>
              <a:t>Fruit</a:t>
            </a:r>
            <a:r>
              <a:rPr lang="cs-CZ" dirty="0" smtClean="0"/>
              <a:t> </a:t>
            </a:r>
            <a:r>
              <a:rPr lang="cs-CZ" dirty="0" err="1" smtClean="0"/>
              <a:t>bat</a:t>
            </a:r>
            <a:r>
              <a:rPr lang="cs-CZ" dirty="0" smtClean="0"/>
              <a:t> </a:t>
            </a:r>
            <a:r>
              <a:rPr lang="cs-CZ" dirty="0" err="1" smtClean="0"/>
              <a:t>lives</a:t>
            </a:r>
            <a:r>
              <a:rPr lang="cs-CZ" dirty="0" smtClean="0"/>
              <a:t> in </a:t>
            </a:r>
            <a:r>
              <a:rPr lang="cs-CZ" dirty="0" err="1" smtClean="0"/>
              <a:t>forests</a:t>
            </a:r>
            <a:r>
              <a:rPr lang="cs-CZ" dirty="0" smtClean="0"/>
              <a:t>.		Kaloň žije v lese.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3826822"/>
      </p:ext>
    </p:extLst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21</TotalTime>
  <Words>92</Words>
  <Application>Microsoft Office PowerPoint</Application>
  <PresentationFormat>Předvádění na obrazovce (4:3)</PresentationFormat>
  <Paragraphs>33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Došky</vt:lpstr>
      <vt:lpstr>Prezentace aplikace PowerPoint</vt:lpstr>
      <vt:lpstr>VÝSKYT ZVÍŘAT a jejich vlastnosti</vt:lpstr>
      <vt:lpstr>Pravidlo</vt:lpstr>
      <vt:lpstr>Otázky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Marketka</dc:creator>
  <cp:lastModifiedBy>Marketka</cp:lastModifiedBy>
  <cp:revision>3</cp:revision>
  <dcterms:created xsi:type="dcterms:W3CDTF">2012-08-23T06:48:02Z</dcterms:created>
  <dcterms:modified xsi:type="dcterms:W3CDTF">2012-08-23T07:09:32Z</dcterms:modified>
</cp:coreProperties>
</file>