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48610B-FBB8-49B6-8F7D-E36F279ABC71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F45A855-7ABA-44C3-970E-46FD5C4C1EC6}">
      <dgm:prSet phldrT="[Text]"/>
      <dgm:spPr/>
      <dgm:t>
        <a:bodyPr/>
        <a:lstStyle/>
        <a:p>
          <a:r>
            <a:rPr lang="cs-CZ" dirty="0" smtClean="0"/>
            <a:t>Název školy: ZŠ a MŠ Březno</a:t>
          </a:r>
          <a:endParaRPr lang="cs-CZ" dirty="0"/>
        </a:p>
      </dgm:t>
    </dgm:pt>
    <dgm:pt modelId="{114B9D0A-2663-44E1-A242-573782EA99B0}" type="parTrans" cxnId="{C1D7A672-20B6-46FA-94FF-F6D86C71BF86}">
      <dgm:prSet/>
      <dgm:spPr/>
      <dgm:t>
        <a:bodyPr/>
        <a:lstStyle/>
        <a:p>
          <a:endParaRPr lang="cs-CZ"/>
        </a:p>
      </dgm:t>
    </dgm:pt>
    <dgm:pt modelId="{16D5A15F-966A-4582-AA9E-810B63B7E7A9}" type="sibTrans" cxnId="{C1D7A672-20B6-46FA-94FF-F6D86C71BF86}">
      <dgm:prSet/>
      <dgm:spPr/>
      <dgm:t>
        <a:bodyPr/>
        <a:lstStyle/>
        <a:p>
          <a:endParaRPr lang="cs-CZ"/>
        </a:p>
      </dgm:t>
    </dgm:pt>
    <dgm:pt modelId="{D3EB95BA-B715-4FC6-AF94-BEC7ED97A356}">
      <dgm:prSet phldrT="[Text]"/>
      <dgm:spPr/>
      <dgm:t>
        <a:bodyPr/>
        <a:lstStyle/>
        <a:p>
          <a:r>
            <a:rPr lang="cs-CZ" dirty="0" smtClean="0"/>
            <a:t>Autor: Markéta Kulíšková </a:t>
          </a:r>
          <a:endParaRPr lang="cs-CZ" dirty="0"/>
        </a:p>
      </dgm:t>
    </dgm:pt>
    <dgm:pt modelId="{ED5C0703-AEA6-4C85-BEBC-6B758147FA31}" type="parTrans" cxnId="{5B43204A-8E67-4EC4-994B-A922BEE7FAD3}">
      <dgm:prSet/>
      <dgm:spPr/>
      <dgm:t>
        <a:bodyPr/>
        <a:lstStyle/>
        <a:p>
          <a:endParaRPr lang="cs-CZ"/>
        </a:p>
      </dgm:t>
    </dgm:pt>
    <dgm:pt modelId="{0E0192EA-7524-4D9E-948A-9ED461B836C0}" type="sibTrans" cxnId="{5B43204A-8E67-4EC4-994B-A922BEE7FAD3}">
      <dgm:prSet/>
      <dgm:spPr/>
      <dgm:t>
        <a:bodyPr/>
        <a:lstStyle/>
        <a:p>
          <a:endParaRPr lang="cs-CZ"/>
        </a:p>
      </dgm:t>
    </dgm:pt>
    <dgm:pt modelId="{4CA27FBE-7CE2-40CD-9BB1-B5C9DCC52179}">
      <dgm:prSet phldrT="[Text]"/>
      <dgm:spPr/>
      <dgm:t>
        <a:bodyPr/>
        <a:lstStyle/>
        <a:p>
          <a:r>
            <a:rPr lang="cs-CZ" dirty="0" smtClean="0"/>
            <a:t>Název: </a:t>
          </a:r>
          <a:r>
            <a:rPr lang="cs-CZ" dirty="0" smtClean="0"/>
            <a:t>VY_32_INOVACE_48_ZVIRATA_SOUHRN</a:t>
          </a:r>
          <a:endParaRPr lang="cs-CZ" dirty="0" smtClean="0"/>
        </a:p>
      </dgm:t>
    </dgm:pt>
    <dgm:pt modelId="{6D933599-862E-4881-AE32-78D5BE32A342}" type="parTrans" cxnId="{117DD09C-2219-4EE0-B0DD-9A03ECF5BA67}">
      <dgm:prSet/>
      <dgm:spPr/>
      <dgm:t>
        <a:bodyPr/>
        <a:lstStyle/>
        <a:p>
          <a:endParaRPr lang="cs-CZ"/>
        </a:p>
      </dgm:t>
    </dgm:pt>
    <dgm:pt modelId="{CD2D3A66-047A-4DC1-91FD-C1A44C9664B8}" type="sibTrans" cxnId="{117DD09C-2219-4EE0-B0DD-9A03ECF5BA67}">
      <dgm:prSet/>
      <dgm:spPr/>
      <dgm:t>
        <a:bodyPr/>
        <a:lstStyle/>
        <a:p>
          <a:endParaRPr lang="cs-CZ"/>
        </a:p>
      </dgm:t>
    </dgm:pt>
    <dgm:pt modelId="{A40345AC-7407-4C21-8FE2-9AD60A96D678}">
      <dgm:prSet phldrT="[Text]"/>
      <dgm:spPr/>
      <dgm:t>
        <a:bodyPr/>
        <a:lstStyle/>
        <a:p>
          <a:r>
            <a:rPr lang="cs-CZ" dirty="0" smtClean="0"/>
            <a:t>Číslo projektu: CZ.1.07/1.4.00/21.0360</a:t>
          </a:r>
        </a:p>
      </dgm:t>
    </dgm:pt>
    <dgm:pt modelId="{62C5FF30-1C6D-48B0-8B46-0A5B552739AA}" type="parTrans" cxnId="{B1769124-445E-454A-A738-D5D23F93DDBB}">
      <dgm:prSet/>
      <dgm:spPr/>
      <dgm:t>
        <a:bodyPr/>
        <a:lstStyle/>
        <a:p>
          <a:endParaRPr lang="cs-CZ"/>
        </a:p>
      </dgm:t>
    </dgm:pt>
    <dgm:pt modelId="{13CA3B7E-383B-43BE-B68D-9ED4F6013E8E}" type="sibTrans" cxnId="{B1769124-445E-454A-A738-D5D23F93DDBB}">
      <dgm:prSet/>
      <dgm:spPr/>
      <dgm:t>
        <a:bodyPr/>
        <a:lstStyle/>
        <a:p>
          <a:endParaRPr lang="cs-CZ"/>
        </a:p>
      </dgm:t>
    </dgm:pt>
    <dgm:pt modelId="{F6740C84-FFC4-4C19-9149-5F5774B54BA0}">
      <dgm:prSet phldrT="[Text]"/>
      <dgm:spPr/>
      <dgm:t>
        <a:bodyPr/>
        <a:lstStyle/>
        <a:p>
          <a:r>
            <a:rPr lang="cs-CZ" dirty="0" smtClean="0"/>
            <a:t>Téma: </a:t>
          </a:r>
          <a:r>
            <a:rPr lang="cs-CZ" dirty="0" smtClean="0"/>
            <a:t>Zvířata souhrn</a:t>
          </a:r>
          <a:endParaRPr lang="cs-CZ" dirty="0" smtClean="0"/>
        </a:p>
      </dgm:t>
    </dgm:pt>
    <dgm:pt modelId="{959523E4-DBE9-426C-8060-FE6FBC53BC23}" type="parTrans" cxnId="{B70FEF21-947F-4573-959D-FC63EAAE4AB6}">
      <dgm:prSet/>
      <dgm:spPr/>
      <dgm:t>
        <a:bodyPr/>
        <a:lstStyle/>
        <a:p>
          <a:endParaRPr lang="cs-CZ"/>
        </a:p>
      </dgm:t>
    </dgm:pt>
    <dgm:pt modelId="{A5D30DBC-9E6E-481C-9670-2B5046C8CA07}" type="sibTrans" cxnId="{B70FEF21-947F-4573-959D-FC63EAAE4AB6}">
      <dgm:prSet/>
      <dgm:spPr/>
      <dgm:t>
        <a:bodyPr/>
        <a:lstStyle/>
        <a:p>
          <a:endParaRPr lang="cs-CZ"/>
        </a:p>
      </dgm:t>
    </dgm:pt>
    <dgm:pt modelId="{636D6FD4-7B81-456C-BB0A-6B22D7D839F7}">
      <dgm:prSet phldrT="[Text]"/>
      <dgm:spPr/>
      <dgm:t>
        <a:bodyPr/>
        <a:lstStyle/>
        <a:p>
          <a:r>
            <a:rPr lang="cs-CZ" dirty="0" smtClean="0"/>
            <a:t>Anotace: Materiál k interaktivní tabuli – Angličtina pro 4. ročník ZŠ – </a:t>
          </a:r>
          <a:r>
            <a:rPr lang="cs-CZ" dirty="0" smtClean="0"/>
            <a:t>Zvířata souhrn</a:t>
          </a:r>
          <a:endParaRPr lang="cs-CZ" dirty="0" smtClean="0"/>
        </a:p>
      </dgm:t>
    </dgm:pt>
    <dgm:pt modelId="{7A80C894-87A1-4042-9C6C-20BE9A219595}" type="parTrans" cxnId="{8B697212-BB00-4CF0-BFCE-18D046749E01}">
      <dgm:prSet/>
      <dgm:spPr/>
      <dgm:t>
        <a:bodyPr/>
        <a:lstStyle/>
        <a:p>
          <a:endParaRPr lang="cs-CZ"/>
        </a:p>
      </dgm:t>
    </dgm:pt>
    <dgm:pt modelId="{4B9273EE-2583-4544-A67B-9533235E780E}" type="sibTrans" cxnId="{8B697212-BB00-4CF0-BFCE-18D046749E01}">
      <dgm:prSet/>
      <dgm:spPr/>
      <dgm:t>
        <a:bodyPr/>
        <a:lstStyle/>
        <a:p>
          <a:endParaRPr lang="cs-CZ"/>
        </a:p>
      </dgm:t>
    </dgm:pt>
    <dgm:pt modelId="{73693454-8058-4E8E-952A-B88822F2A142}" type="pres">
      <dgm:prSet presAssocID="{DD48610B-FBB8-49B6-8F7D-E36F279ABC7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CAB995-59D2-43AF-8A7D-B2F2C0560BCC}" type="pres">
      <dgm:prSet presAssocID="{EF45A855-7ABA-44C3-970E-46FD5C4C1EC6}" presName="circle1" presStyleLbl="node1" presStyleIdx="0" presStyleCnt="6"/>
      <dgm:spPr/>
    </dgm:pt>
    <dgm:pt modelId="{B4F1CAD5-CB39-42CC-8C06-20916F758FBD}" type="pres">
      <dgm:prSet presAssocID="{EF45A855-7ABA-44C3-970E-46FD5C4C1EC6}" presName="space" presStyleCnt="0"/>
      <dgm:spPr/>
    </dgm:pt>
    <dgm:pt modelId="{CB3DE5E4-7609-400C-BBC8-9952C8CC1E3E}" type="pres">
      <dgm:prSet presAssocID="{EF45A855-7ABA-44C3-970E-46FD5C4C1EC6}" presName="rect1" presStyleLbl="alignAcc1" presStyleIdx="0" presStyleCnt="6" custFlipHor="1" custScaleX="100000" custLinFactNeighborX="880"/>
      <dgm:spPr/>
      <dgm:t>
        <a:bodyPr/>
        <a:lstStyle/>
        <a:p>
          <a:endParaRPr lang="cs-CZ"/>
        </a:p>
      </dgm:t>
    </dgm:pt>
    <dgm:pt modelId="{81A4BF60-A0BA-4C96-894C-FACEE081CF03}" type="pres">
      <dgm:prSet presAssocID="{D3EB95BA-B715-4FC6-AF94-BEC7ED97A356}" presName="vertSpace2" presStyleLbl="node1" presStyleIdx="0" presStyleCnt="6"/>
      <dgm:spPr/>
    </dgm:pt>
    <dgm:pt modelId="{79C88A93-B465-462D-A26B-AE3BCF72BDE1}" type="pres">
      <dgm:prSet presAssocID="{D3EB95BA-B715-4FC6-AF94-BEC7ED97A356}" presName="circle2" presStyleLbl="node1" presStyleIdx="1" presStyleCnt="6"/>
      <dgm:spPr/>
    </dgm:pt>
    <dgm:pt modelId="{9D34CC72-C1C0-4526-91D2-325327C2CFBD}" type="pres">
      <dgm:prSet presAssocID="{D3EB95BA-B715-4FC6-AF94-BEC7ED97A356}" presName="rect2" presStyleLbl="alignAcc1" presStyleIdx="1" presStyleCnt="6"/>
      <dgm:spPr/>
      <dgm:t>
        <a:bodyPr/>
        <a:lstStyle/>
        <a:p>
          <a:endParaRPr lang="cs-CZ"/>
        </a:p>
      </dgm:t>
    </dgm:pt>
    <dgm:pt modelId="{8CA429DB-99A4-4AB8-A765-C8DA02ABAAD9}" type="pres">
      <dgm:prSet presAssocID="{4CA27FBE-7CE2-40CD-9BB1-B5C9DCC52179}" presName="vertSpace3" presStyleLbl="node1" presStyleIdx="1" presStyleCnt="6"/>
      <dgm:spPr/>
    </dgm:pt>
    <dgm:pt modelId="{CA280024-621D-4529-AB43-EE734988E1A3}" type="pres">
      <dgm:prSet presAssocID="{4CA27FBE-7CE2-40CD-9BB1-B5C9DCC52179}" presName="circle3" presStyleLbl="node1" presStyleIdx="2" presStyleCnt="6"/>
      <dgm:spPr/>
    </dgm:pt>
    <dgm:pt modelId="{B2D71379-9F57-4D44-BE87-4F351A17252F}" type="pres">
      <dgm:prSet presAssocID="{4CA27FBE-7CE2-40CD-9BB1-B5C9DCC52179}" presName="rect3" presStyleLbl="alignAcc1" presStyleIdx="2" presStyleCnt="6"/>
      <dgm:spPr/>
      <dgm:t>
        <a:bodyPr/>
        <a:lstStyle/>
        <a:p>
          <a:endParaRPr lang="cs-CZ"/>
        </a:p>
      </dgm:t>
    </dgm:pt>
    <dgm:pt modelId="{A4A1090E-B019-471D-9E5A-158EC02D7A1E}" type="pres">
      <dgm:prSet presAssocID="{F6740C84-FFC4-4C19-9149-5F5774B54BA0}" presName="vertSpace4" presStyleLbl="node1" presStyleIdx="2" presStyleCnt="6"/>
      <dgm:spPr/>
    </dgm:pt>
    <dgm:pt modelId="{84CC51AF-A275-4291-A63C-FCF07732325B}" type="pres">
      <dgm:prSet presAssocID="{F6740C84-FFC4-4C19-9149-5F5774B54BA0}" presName="circle4" presStyleLbl="node1" presStyleIdx="3" presStyleCnt="6"/>
      <dgm:spPr/>
    </dgm:pt>
    <dgm:pt modelId="{03FB03DB-DA77-4481-999E-0E03B05B4F8F}" type="pres">
      <dgm:prSet presAssocID="{F6740C84-FFC4-4C19-9149-5F5774B54BA0}" presName="rect4" presStyleLbl="alignAcc1" presStyleIdx="3" presStyleCnt="6"/>
      <dgm:spPr/>
      <dgm:t>
        <a:bodyPr/>
        <a:lstStyle/>
        <a:p>
          <a:endParaRPr lang="cs-CZ"/>
        </a:p>
      </dgm:t>
    </dgm:pt>
    <dgm:pt modelId="{BD05F658-82DE-406A-893C-D409DC215805}" type="pres">
      <dgm:prSet presAssocID="{A40345AC-7407-4C21-8FE2-9AD60A96D678}" presName="vertSpace5" presStyleLbl="node1" presStyleIdx="3" presStyleCnt="6"/>
      <dgm:spPr/>
    </dgm:pt>
    <dgm:pt modelId="{95FD97C5-7823-4D5F-AC54-D2EF4A7865FC}" type="pres">
      <dgm:prSet presAssocID="{A40345AC-7407-4C21-8FE2-9AD60A96D678}" presName="circle5" presStyleLbl="node1" presStyleIdx="4" presStyleCnt="6"/>
      <dgm:spPr/>
    </dgm:pt>
    <dgm:pt modelId="{96EED6E8-1276-4307-B5FC-F59FBE36C9CD}" type="pres">
      <dgm:prSet presAssocID="{A40345AC-7407-4C21-8FE2-9AD60A96D678}" presName="rect5" presStyleLbl="alignAcc1" presStyleIdx="4" presStyleCnt="6" custScaleX="100000"/>
      <dgm:spPr/>
      <dgm:t>
        <a:bodyPr/>
        <a:lstStyle/>
        <a:p>
          <a:endParaRPr lang="cs-CZ"/>
        </a:p>
      </dgm:t>
    </dgm:pt>
    <dgm:pt modelId="{5C42406F-2045-4CEA-9677-E2C92F5D3D28}" type="pres">
      <dgm:prSet presAssocID="{636D6FD4-7B81-456C-BB0A-6B22D7D839F7}" presName="vertSpace6" presStyleLbl="node1" presStyleIdx="4" presStyleCnt="6"/>
      <dgm:spPr/>
    </dgm:pt>
    <dgm:pt modelId="{7CE1D833-06E6-464E-99A6-29965ADDA3AA}" type="pres">
      <dgm:prSet presAssocID="{636D6FD4-7B81-456C-BB0A-6B22D7D839F7}" presName="circle6" presStyleLbl="node1" presStyleIdx="5" presStyleCnt="6"/>
      <dgm:spPr/>
    </dgm:pt>
    <dgm:pt modelId="{86684E08-8F22-47B2-93A7-57E4ACCEB38A}" type="pres">
      <dgm:prSet presAssocID="{636D6FD4-7B81-456C-BB0A-6B22D7D839F7}" presName="rect6" presStyleLbl="alignAcc1" presStyleIdx="5" presStyleCnt="6"/>
      <dgm:spPr/>
      <dgm:t>
        <a:bodyPr/>
        <a:lstStyle/>
        <a:p>
          <a:endParaRPr lang="cs-CZ"/>
        </a:p>
      </dgm:t>
    </dgm:pt>
    <dgm:pt modelId="{C0D2742E-AB8A-4BB6-952B-09786D4BDDDC}" type="pres">
      <dgm:prSet presAssocID="{EF45A855-7ABA-44C3-970E-46FD5C4C1EC6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BB53C1-EEA1-4606-89FE-999C077A8F8E}" type="pres">
      <dgm:prSet presAssocID="{D3EB95BA-B715-4FC6-AF94-BEC7ED97A356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0D035F-E78F-43E2-84BB-D9AB11E21D4E}" type="pres">
      <dgm:prSet presAssocID="{4CA27FBE-7CE2-40CD-9BB1-B5C9DCC5217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B7D852F-774D-4F69-BFCD-232D96B8007E}" type="pres">
      <dgm:prSet presAssocID="{F6740C84-FFC4-4C19-9149-5F5774B54BA0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76B16A-56D6-4661-8F68-011A1DEE0FDA}" type="pres">
      <dgm:prSet presAssocID="{A40345AC-7407-4C21-8FE2-9AD60A96D678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5C7013-0FC0-4A4D-AACE-66F282C8C602}" type="pres">
      <dgm:prSet presAssocID="{636D6FD4-7B81-456C-BB0A-6B22D7D839F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70FEF21-947F-4573-959D-FC63EAAE4AB6}" srcId="{DD48610B-FBB8-49B6-8F7D-E36F279ABC71}" destId="{F6740C84-FFC4-4C19-9149-5F5774B54BA0}" srcOrd="3" destOrd="0" parTransId="{959523E4-DBE9-426C-8060-FE6FBC53BC23}" sibTransId="{A5D30DBC-9E6E-481C-9670-2B5046C8CA07}"/>
    <dgm:cxn modelId="{44F38D70-68B7-4980-B88E-99FD68C0FD99}" type="presOf" srcId="{A40345AC-7407-4C21-8FE2-9AD60A96D678}" destId="{0B76B16A-56D6-4661-8F68-011A1DEE0FDA}" srcOrd="1" destOrd="0" presId="urn:microsoft.com/office/officeart/2005/8/layout/target3"/>
    <dgm:cxn modelId="{8B697212-BB00-4CF0-BFCE-18D046749E01}" srcId="{DD48610B-FBB8-49B6-8F7D-E36F279ABC71}" destId="{636D6FD4-7B81-456C-BB0A-6B22D7D839F7}" srcOrd="5" destOrd="0" parTransId="{7A80C894-87A1-4042-9C6C-20BE9A219595}" sibTransId="{4B9273EE-2583-4544-A67B-9533235E780E}"/>
    <dgm:cxn modelId="{C1D7A672-20B6-46FA-94FF-F6D86C71BF86}" srcId="{DD48610B-FBB8-49B6-8F7D-E36F279ABC71}" destId="{EF45A855-7ABA-44C3-970E-46FD5C4C1EC6}" srcOrd="0" destOrd="0" parTransId="{114B9D0A-2663-44E1-A242-573782EA99B0}" sibTransId="{16D5A15F-966A-4582-AA9E-810B63B7E7A9}"/>
    <dgm:cxn modelId="{B1769124-445E-454A-A738-D5D23F93DDBB}" srcId="{DD48610B-FBB8-49B6-8F7D-E36F279ABC71}" destId="{A40345AC-7407-4C21-8FE2-9AD60A96D678}" srcOrd="4" destOrd="0" parTransId="{62C5FF30-1C6D-48B0-8B46-0A5B552739AA}" sibTransId="{13CA3B7E-383B-43BE-B68D-9ED4F6013E8E}"/>
    <dgm:cxn modelId="{D9564F37-F094-4E5A-9539-9E5E9E0AE868}" type="presOf" srcId="{F6740C84-FFC4-4C19-9149-5F5774B54BA0}" destId="{03FB03DB-DA77-4481-999E-0E03B05B4F8F}" srcOrd="0" destOrd="0" presId="urn:microsoft.com/office/officeart/2005/8/layout/target3"/>
    <dgm:cxn modelId="{7ECE3F95-E320-4033-85ED-E9C40FE1A9B4}" type="presOf" srcId="{D3EB95BA-B715-4FC6-AF94-BEC7ED97A356}" destId="{9D34CC72-C1C0-4526-91D2-325327C2CFBD}" srcOrd="0" destOrd="0" presId="urn:microsoft.com/office/officeart/2005/8/layout/target3"/>
    <dgm:cxn modelId="{FCC7801B-B1A0-47EA-AFD0-B53B33590735}" type="presOf" srcId="{4CA27FBE-7CE2-40CD-9BB1-B5C9DCC52179}" destId="{B2D71379-9F57-4D44-BE87-4F351A17252F}" srcOrd="0" destOrd="0" presId="urn:microsoft.com/office/officeart/2005/8/layout/target3"/>
    <dgm:cxn modelId="{CB44F939-3146-46BF-BCA1-34D467D7A033}" type="presOf" srcId="{4CA27FBE-7CE2-40CD-9BB1-B5C9DCC52179}" destId="{340D035F-E78F-43E2-84BB-D9AB11E21D4E}" srcOrd="1" destOrd="0" presId="urn:microsoft.com/office/officeart/2005/8/layout/target3"/>
    <dgm:cxn modelId="{0AEDB8CC-3F5F-4B97-82DC-E9242C94F858}" type="presOf" srcId="{EF45A855-7ABA-44C3-970E-46FD5C4C1EC6}" destId="{C0D2742E-AB8A-4BB6-952B-09786D4BDDDC}" srcOrd="1" destOrd="0" presId="urn:microsoft.com/office/officeart/2005/8/layout/target3"/>
    <dgm:cxn modelId="{117DD09C-2219-4EE0-B0DD-9A03ECF5BA67}" srcId="{DD48610B-FBB8-49B6-8F7D-E36F279ABC71}" destId="{4CA27FBE-7CE2-40CD-9BB1-B5C9DCC52179}" srcOrd="2" destOrd="0" parTransId="{6D933599-862E-4881-AE32-78D5BE32A342}" sibTransId="{CD2D3A66-047A-4DC1-91FD-C1A44C9664B8}"/>
    <dgm:cxn modelId="{F548B097-D59A-4BB1-8D3E-51B1DCC0507C}" type="presOf" srcId="{A40345AC-7407-4C21-8FE2-9AD60A96D678}" destId="{96EED6E8-1276-4307-B5FC-F59FBE36C9CD}" srcOrd="0" destOrd="0" presId="urn:microsoft.com/office/officeart/2005/8/layout/target3"/>
    <dgm:cxn modelId="{5B43204A-8E67-4EC4-994B-A922BEE7FAD3}" srcId="{DD48610B-FBB8-49B6-8F7D-E36F279ABC71}" destId="{D3EB95BA-B715-4FC6-AF94-BEC7ED97A356}" srcOrd="1" destOrd="0" parTransId="{ED5C0703-AEA6-4C85-BEBC-6B758147FA31}" sibTransId="{0E0192EA-7524-4D9E-948A-9ED461B836C0}"/>
    <dgm:cxn modelId="{32AEDACE-C7D5-4142-B5AF-AD552D36D100}" type="presOf" srcId="{636D6FD4-7B81-456C-BB0A-6B22D7D839F7}" destId="{86684E08-8F22-47B2-93A7-57E4ACCEB38A}" srcOrd="0" destOrd="0" presId="urn:microsoft.com/office/officeart/2005/8/layout/target3"/>
    <dgm:cxn modelId="{7885D66A-2453-4DDD-BD6C-BF0F2099E8AC}" type="presOf" srcId="{D3EB95BA-B715-4FC6-AF94-BEC7ED97A356}" destId="{B3BB53C1-EEA1-4606-89FE-999C077A8F8E}" srcOrd="1" destOrd="0" presId="urn:microsoft.com/office/officeart/2005/8/layout/target3"/>
    <dgm:cxn modelId="{EAAE0C42-4D8C-483B-90F0-C43355514A2E}" type="presOf" srcId="{636D6FD4-7B81-456C-BB0A-6B22D7D839F7}" destId="{B95C7013-0FC0-4A4D-AACE-66F282C8C602}" srcOrd="1" destOrd="0" presId="urn:microsoft.com/office/officeart/2005/8/layout/target3"/>
    <dgm:cxn modelId="{D9EB39D2-DBB2-4828-A932-44BEDD1951C5}" type="presOf" srcId="{EF45A855-7ABA-44C3-970E-46FD5C4C1EC6}" destId="{CB3DE5E4-7609-400C-BBC8-9952C8CC1E3E}" srcOrd="0" destOrd="0" presId="urn:microsoft.com/office/officeart/2005/8/layout/target3"/>
    <dgm:cxn modelId="{14D8A256-B80A-4AFA-95EC-2AA41A5AA569}" type="presOf" srcId="{F6740C84-FFC4-4C19-9149-5F5774B54BA0}" destId="{1B7D852F-774D-4F69-BFCD-232D96B8007E}" srcOrd="1" destOrd="0" presId="urn:microsoft.com/office/officeart/2005/8/layout/target3"/>
    <dgm:cxn modelId="{744311AE-0D25-4644-BAB9-9B2A8A62106C}" type="presOf" srcId="{DD48610B-FBB8-49B6-8F7D-E36F279ABC71}" destId="{73693454-8058-4E8E-952A-B88822F2A142}" srcOrd="0" destOrd="0" presId="urn:microsoft.com/office/officeart/2005/8/layout/target3"/>
    <dgm:cxn modelId="{6B360B4A-2CC4-42E8-9BCA-81561BB59B2D}" type="presParOf" srcId="{73693454-8058-4E8E-952A-B88822F2A142}" destId="{34CAB995-59D2-43AF-8A7D-B2F2C0560BCC}" srcOrd="0" destOrd="0" presId="urn:microsoft.com/office/officeart/2005/8/layout/target3"/>
    <dgm:cxn modelId="{7349BA6D-6370-4182-B456-3A2D41113F2A}" type="presParOf" srcId="{73693454-8058-4E8E-952A-B88822F2A142}" destId="{B4F1CAD5-CB39-42CC-8C06-20916F758FBD}" srcOrd="1" destOrd="0" presId="urn:microsoft.com/office/officeart/2005/8/layout/target3"/>
    <dgm:cxn modelId="{5E6B099E-B567-469C-B84C-9823C18D3561}" type="presParOf" srcId="{73693454-8058-4E8E-952A-B88822F2A142}" destId="{CB3DE5E4-7609-400C-BBC8-9952C8CC1E3E}" srcOrd="2" destOrd="0" presId="urn:microsoft.com/office/officeart/2005/8/layout/target3"/>
    <dgm:cxn modelId="{B871A077-2D0E-4BAC-959A-CAA3A4FEED99}" type="presParOf" srcId="{73693454-8058-4E8E-952A-B88822F2A142}" destId="{81A4BF60-A0BA-4C96-894C-FACEE081CF03}" srcOrd="3" destOrd="0" presId="urn:microsoft.com/office/officeart/2005/8/layout/target3"/>
    <dgm:cxn modelId="{6D7135A0-802B-494F-8B08-4D387204CD76}" type="presParOf" srcId="{73693454-8058-4E8E-952A-B88822F2A142}" destId="{79C88A93-B465-462D-A26B-AE3BCF72BDE1}" srcOrd="4" destOrd="0" presId="urn:microsoft.com/office/officeart/2005/8/layout/target3"/>
    <dgm:cxn modelId="{4407746C-5F6A-4E3B-A28D-D6677D1BB3D4}" type="presParOf" srcId="{73693454-8058-4E8E-952A-B88822F2A142}" destId="{9D34CC72-C1C0-4526-91D2-325327C2CFBD}" srcOrd="5" destOrd="0" presId="urn:microsoft.com/office/officeart/2005/8/layout/target3"/>
    <dgm:cxn modelId="{4F4C9A24-5CFA-4FDE-BD55-A980CD9A707A}" type="presParOf" srcId="{73693454-8058-4E8E-952A-B88822F2A142}" destId="{8CA429DB-99A4-4AB8-A765-C8DA02ABAAD9}" srcOrd="6" destOrd="0" presId="urn:microsoft.com/office/officeart/2005/8/layout/target3"/>
    <dgm:cxn modelId="{C7C4505B-4C49-47E6-89C2-9A45F834F1F3}" type="presParOf" srcId="{73693454-8058-4E8E-952A-B88822F2A142}" destId="{CA280024-621D-4529-AB43-EE734988E1A3}" srcOrd="7" destOrd="0" presId="urn:microsoft.com/office/officeart/2005/8/layout/target3"/>
    <dgm:cxn modelId="{90F2C703-D9A7-4958-A937-FEE17B91CE02}" type="presParOf" srcId="{73693454-8058-4E8E-952A-B88822F2A142}" destId="{B2D71379-9F57-4D44-BE87-4F351A17252F}" srcOrd="8" destOrd="0" presId="urn:microsoft.com/office/officeart/2005/8/layout/target3"/>
    <dgm:cxn modelId="{F4518219-87CD-4CA1-BFCD-047EDD49401F}" type="presParOf" srcId="{73693454-8058-4E8E-952A-B88822F2A142}" destId="{A4A1090E-B019-471D-9E5A-158EC02D7A1E}" srcOrd="9" destOrd="0" presId="urn:microsoft.com/office/officeart/2005/8/layout/target3"/>
    <dgm:cxn modelId="{6A8C0B5A-876B-4951-B653-73A1A48746B0}" type="presParOf" srcId="{73693454-8058-4E8E-952A-B88822F2A142}" destId="{84CC51AF-A275-4291-A63C-FCF07732325B}" srcOrd="10" destOrd="0" presId="urn:microsoft.com/office/officeart/2005/8/layout/target3"/>
    <dgm:cxn modelId="{2AA1D6E8-CB47-4403-A3A0-35EB469268D9}" type="presParOf" srcId="{73693454-8058-4E8E-952A-B88822F2A142}" destId="{03FB03DB-DA77-4481-999E-0E03B05B4F8F}" srcOrd="11" destOrd="0" presId="urn:microsoft.com/office/officeart/2005/8/layout/target3"/>
    <dgm:cxn modelId="{EFBC0133-2AB2-4676-9D28-7A53A3372336}" type="presParOf" srcId="{73693454-8058-4E8E-952A-B88822F2A142}" destId="{BD05F658-82DE-406A-893C-D409DC215805}" srcOrd="12" destOrd="0" presId="urn:microsoft.com/office/officeart/2005/8/layout/target3"/>
    <dgm:cxn modelId="{0476665A-EA25-4451-892C-AF7887B7865F}" type="presParOf" srcId="{73693454-8058-4E8E-952A-B88822F2A142}" destId="{95FD97C5-7823-4D5F-AC54-D2EF4A7865FC}" srcOrd="13" destOrd="0" presId="urn:microsoft.com/office/officeart/2005/8/layout/target3"/>
    <dgm:cxn modelId="{C0436B63-A459-4747-ADF7-5234A0092CFA}" type="presParOf" srcId="{73693454-8058-4E8E-952A-B88822F2A142}" destId="{96EED6E8-1276-4307-B5FC-F59FBE36C9CD}" srcOrd="14" destOrd="0" presId="urn:microsoft.com/office/officeart/2005/8/layout/target3"/>
    <dgm:cxn modelId="{D0AA8F52-283B-414B-8321-209852C16B43}" type="presParOf" srcId="{73693454-8058-4E8E-952A-B88822F2A142}" destId="{5C42406F-2045-4CEA-9677-E2C92F5D3D28}" srcOrd="15" destOrd="0" presId="urn:microsoft.com/office/officeart/2005/8/layout/target3"/>
    <dgm:cxn modelId="{0155E830-EE6E-4F08-9D86-DBDF33F9F17F}" type="presParOf" srcId="{73693454-8058-4E8E-952A-B88822F2A142}" destId="{7CE1D833-06E6-464E-99A6-29965ADDA3AA}" srcOrd="16" destOrd="0" presId="urn:microsoft.com/office/officeart/2005/8/layout/target3"/>
    <dgm:cxn modelId="{D20D7F62-51FA-4D0B-BEEE-C28BD0734A97}" type="presParOf" srcId="{73693454-8058-4E8E-952A-B88822F2A142}" destId="{86684E08-8F22-47B2-93A7-57E4ACCEB38A}" srcOrd="17" destOrd="0" presId="urn:microsoft.com/office/officeart/2005/8/layout/target3"/>
    <dgm:cxn modelId="{80F76209-2E8C-4A30-A1E5-23A015FEDB9F}" type="presParOf" srcId="{73693454-8058-4E8E-952A-B88822F2A142}" destId="{C0D2742E-AB8A-4BB6-952B-09786D4BDDDC}" srcOrd="18" destOrd="0" presId="urn:microsoft.com/office/officeart/2005/8/layout/target3"/>
    <dgm:cxn modelId="{C509FA33-62BB-4104-959E-4B99538EECE2}" type="presParOf" srcId="{73693454-8058-4E8E-952A-B88822F2A142}" destId="{B3BB53C1-EEA1-4606-89FE-999C077A8F8E}" srcOrd="19" destOrd="0" presId="urn:microsoft.com/office/officeart/2005/8/layout/target3"/>
    <dgm:cxn modelId="{4163DFDF-0FB1-4243-9CE9-CDCC7067C1AB}" type="presParOf" srcId="{73693454-8058-4E8E-952A-B88822F2A142}" destId="{340D035F-E78F-43E2-84BB-D9AB11E21D4E}" srcOrd="20" destOrd="0" presId="urn:microsoft.com/office/officeart/2005/8/layout/target3"/>
    <dgm:cxn modelId="{FDEF34B0-DC7D-44A4-8664-40AA0670793B}" type="presParOf" srcId="{73693454-8058-4E8E-952A-B88822F2A142}" destId="{1B7D852F-774D-4F69-BFCD-232D96B8007E}" srcOrd="21" destOrd="0" presId="urn:microsoft.com/office/officeart/2005/8/layout/target3"/>
    <dgm:cxn modelId="{5464378D-6A73-4412-8084-D8087A8894CF}" type="presParOf" srcId="{73693454-8058-4E8E-952A-B88822F2A142}" destId="{0B76B16A-56D6-4661-8F68-011A1DEE0FDA}" srcOrd="22" destOrd="0" presId="urn:microsoft.com/office/officeart/2005/8/layout/target3"/>
    <dgm:cxn modelId="{69B1D2FB-3397-4828-B13D-83AB22DBD94D}" type="presParOf" srcId="{73693454-8058-4E8E-952A-B88822F2A142}" destId="{B95C7013-0FC0-4A4D-AACE-66F282C8C60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CAB995-59D2-43AF-8A7D-B2F2C0560BCC}">
      <dsp:nvSpPr>
        <dsp:cNvPr id="0" name=""/>
        <dsp:cNvSpPr/>
      </dsp:nvSpPr>
      <dsp:spPr>
        <a:xfrm>
          <a:off x="0" y="0"/>
          <a:ext cx="4064000" cy="40640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DE5E4-7609-400C-BBC8-9952C8CC1E3E}">
      <dsp:nvSpPr>
        <dsp:cNvPr id="0" name=""/>
        <dsp:cNvSpPr/>
      </dsp:nvSpPr>
      <dsp:spPr>
        <a:xfrm flipH="1">
          <a:off x="2032000" y="0"/>
          <a:ext cx="6392936" cy="406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 školy: ZŠ a MŠ Březno</a:t>
          </a:r>
          <a:endParaRPr lang="cs-CZ" sz="1500" kern="1200" dirty="0"/>
        </a:p>
      </dsp:txBody>
      <dsp:txXfrm>
        <a:off x="2032000" y="0"/>
        <a:ext cx="6392936" cy="508001"/>
      </dsp:txXfrm>
    </dsp:sp>
    <dsp:sp modelId="{79C88A93-B465-462D-A26B-AE3BCF72BDE1}">
      <dsp:nvSpPr>
        <dsp:cNvPr id="0" name=""/>
        <dsp:cNvSpPr/>
      </dsp:nvSpPr>
      <dsp:spPr>
        <a:xfrm>
          <a:off x="355600" y="508001"/>
          <a:ext cx="3352798" cy="33527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34CC72-C1C0-4526-91D2-325327C2CFBD}">
      <dsp:nvSpPr>
        <dsp:cNvPr id="0" name=""/>
        <dsp:cNvSpPr/>
      </dsp:nvSpPr>
      <dsp:spPr>
        <a:xfrm>
          <a:off x="2032000" y="508001"/>
          <a:ext cx="6392936" cy="335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Autor: Markéta Kulíšková </a:t>
          </a:r>
          <a:endParaRPr lang="cs-CZ" sz="1500" kern="1200" dirty="0"/>
        </a:p>
      </dsp:txBody>
      <dsp:txXfrm>
        <a:off x="2032000" y="508001"/>
        <a:ext cx="6392936" cy="508001"/>
      </dsp:txXfrm>
    </dsp:sp>
    <dsp:sp modelId="{CA280024-621D-4529-AB43-EE734988E1A3}">
      <dsp:nvSpPr>
        <dsp:cNvPr id="0" name=""/>
        <dsp:cNvSpPr/>
      </dsp:nvSpPr>
      <dsp:spPr>
        <a:xfrm>
          <a:off x="711201" y="1016002"/>
          <a:ext cx="2641597" cy="26415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D71379-9F57-4D44-BE87-4F351A17252F}">
      <dsp:nvSpPr>
        <dsp:cNvPr id="0" name=""/>
        <dsp:cNvSpPr/>
      </dsp:nvSpPr>
      <dsp:spPr>
        <a:xfrm>
          <a:off x="2032000" y="1016002"/>
          <a:ext cx="6392936" cy="26415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Název: </a:t>
          </a:r>
          <a:r>
            <a:rPr lang="cs-CZ" sz="1500" kern="1200" dirty="0" smtClean="0"/>
            <a:t>VY_32_INOVACE_48_ZVIRATA_SOUHRN</a:t>
          </a:r>
          <a:endParaRPr lang="cs-CZ" sz="1500" kern="1200" dirty="0" smtClean="0"/>
        </a:p>
      </dsp:txBody>
      <dsp:txXfrm>
        <a:off x="2032000" y="1016002"/>
        <a:ext cx="6392936" cy="507997"/>
      </dsp:txXfrm>
    </dsp:sp>
    <dsp:sp modelId="{84CC51AF-A275-4291-A63C-FCF07732325B}">
      <dsp:nvSpPr>
        <dsp:cNvPr id="0" name=""/>
        <dsp:cNvSpPr/>
      </dsp:nvSpPr>
      <dsp:spPr>
        <a:xfrm>
          <a:off x="1066800" y="1524000"/>
          <a:ext cx="1930400" cy="19304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FB03DB-DA77-4481-999E-0E03B05B4F8F}">
      <dsp:nvSpPr>
        <dsp:cNvPr id="0" name=""/>
        <dsp:cNvSpPr/>
      </dsp:nvSpPr>
      <dsp:spPr>
        <a:xfrm>
          <a:off x="2032000" y="1524000"/>
          <a:ext cx="6392936" cy="193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Téma: </a:t>
          </a:r>
          <a:r>
            <a:rPr lang="cs-CZ" sz="1500" kern="1200" dirty="0" smtClean="0"/>
            <a:t>Zvířata souhrn</a:t>
          </a:r>
          <a:endParaRPr lang="cs-CZ" sz="1500" kern="1200" dirty="0" smtClean="0"/>
        </a:p>
      </dsp:txBody>
      <dsp:txXfrm>
        <a:off x="2032000" y="1524000"/>
        <a:ext cx="6392936" cy="508001"/>
      </dsp:txXfrm>
    </dsp:sp>
    <dsp:sp modelId="{95FD97C5-7823-4D5F-AC54-D2EF4A7865FC}">
      <dsp:nvSpPr>
        <dsp:cNvPr id="0" name=""/>
        <dsp:cNvSpPr/>
      </dsp:nvSpPr>
      <dsp:spPr>
        <a:xfrm>
          <a:off x="1422400" y="2032001"/>
          <a:ext cx="1219198" cy="121919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ED6E8-1276-4307-B5FC-F59FBE36C9CD}">
      <dsp:nvSpPr>
        <dsp:cNvPr id="0" name=""/>
        <dsp:cNvSpPr/>
      </dsp:nvSpPr>
      <dsp:spPr>
        <a:xfrm>
          <a:off x="2032000" y="2032001"/>
          <a:ext cx="6392936" cy="1219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Číslo projektu: CZ.1.07/1.4.00/21.0360</a:t>
          </a:r>
        </a:p>
      </dsp:txBody>
      <dsp:txXfrm>
        <a:off x="2032000" y="2032001"/>
        <a:ext cx="6392936" cy="508001"/>
      </dsp:txXfrm>
    </dsp:sp>
    <dsp:sp modelId="{7CE1D833-06E6-464E-99A6-29965ADDA3AA}">
      <dsp:nvSpPr>
        <dsp:cNvPr id="0" name=""/>
        <dsp:cNvSpPr/>
      </dsp:nvSpPr>
      <dsp:spPr>
        <a:xfrm>
          <a:off x="1778001" y="2540002"/>
          <a:ext cx="507997" cy="5079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84E08-8F22-47B2-93A7-57E4ACCEB38A}">
      <dsp:nvSpPr>
        <dsp:cNvPr id="0" name=""/>
        <dsp:cNvSpPr/>
      </dsp:nvSpPr>
      <dsp:spPr>
        <a:xfrm>
          <a:off x="2032000" y="2540002"/>
          <a:ext cx="6392936" cy="5079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Anotace: Materiál k interaktivní tabuli – Angličtina pro 4. ročník ZŠ – </a:t>
          </a:r>
          <a:r>
            <a:rPr lang="cs-CZ" sz="1500" kern="1200" dirty="0" smtClean="0"/>
            <a:t>Zvířata souhrn</a:t>
          </a:r>
          <a:endParaRPr lang="cs-CZ" sz="1500" kern="1200" dirty="0" smtClean="0"/>
        </a:p>
      </dsp:txBody>
      <dsp:txXfrm>
        <a:off x="2032000" y="2540002"/>
        <a:ext cx="6392936" cy="507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33ED8DC0-4B08-4758-B088-424995715DB7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5604CF71-6E73-45EF-B117-C4E7F3EF7D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D8DC0-4B08-4758-B088-424995715DB7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4CF71-6E73-45EF-B117-C4E7F3EF7D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D8DC0-4B08-4758-B088-424995715DB7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4CF71-6E73-45EF-B117-C4E7F3EF7D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D8DC0-4B08-4758-B088-424995715DB7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4CF71-6E73-45EF-B117-C4E7F3EF7D3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D8DC0-4B08-4758-B088-424995715DB7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4CF71-6E73-45EF-B117-C4E7F3EF7D3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D8DC0-4B08-4758-B088-424995715DB7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4CF71-6E73-45EF-B117-C4E7F3EF7D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D8DC0-4B08-4758-B088-424995715DB7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4CF71-6E73-45EF-B117-C4E7F3EF7D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33ED8DC0-4B08-4758-B088-424995715DB7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5604CF71-6E73-45EF-B117-C4E7F3EF7D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33ED8DC0-4B08-4758-B088-424995715DB7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5604CF71-6E73-45EF-B117-C4E7F3EF7D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D8DC0-4B08-4758-B088-424995715DB7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4CF71-6E73-45EF-B117-C4E7F3EF7D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D8DC0-4B08-4758-B088-424995715DB7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4CF71-6E73-45EF-B117-C4E7F3EF7D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33ED8DC0-4B08-4758-B088-424995715DB7}" type="datetimeFigureOut">
              <a:rPr lang="cs-CZ" smtClean="0"/>
              <a:t>23.8.2012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5604CF71-6E73-45EF-B117-C4E7F3EF7D3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55587652"/>
              </p:ext>
            </p:extLst>
          </p:nvPr>
        </p:nvGraphicFramePr>
        <p:xfrm>
          <a:off x="395536" y="1196752"/>
          <a:ext cx="842493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24" y="5805264"/>
            <a:ext cx="3456384" cy="671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293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Hádej, o kterém zvířeti se píše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72816"/>
            <a:ext cx="6912768" cy="4176464"/>
          </a:xfrm>
        </p:spPr>
        <p:txBody>
          <a:bodyPr>
            <a:noAutofit/>
          </a:bodyPr>
          <a:lstStyle/>
          <a:p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eats</a:t>
            </a:r>
            <a:r>
              <a:rPr lang="cs-CZ" sz="2800" dirty="0" smtClean="0"/>
              <a:t> </a:t>
            </a:r>
            <a:r>
              <a:rPr lang="cs-CZ" sz="2800" dirty="0" err="1" smtClean="0"/>
              <a:t>meat</a:t>
            </a:r>
            <a:r>
              <a:rPr lang="cs-CZ" sz="2800" dirty="0" smtClean="0"/>
              <a:t>. </a:t>
            </a:r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doesn´t</a:t>
            </a:r>
            <a:r>
              <a:rPr lang="cs-CZ" sz="2800" dirty="0" smtClean="0"/>
              <a:t> live in a hot place. </a:t>
            </a:r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doesn´t</a:t>
            </a:r>
            <a:r>
              <a:rPr lang="cs-CZ" sz="2800" dirty="0" smtClean="0"/>
              <a:t> </a:t>
            </a:r>
            <a:r>
              <a:rPr lang="cs-CZ" sz="2800" dirty="0" err="1" smtClean="0"/>
              <a:t>fly</a:t>
            </a:r>
            <a:r>
              <a:rPr lang="cs-CZ" sz="2800" dirty="0" smtClean="0"/>
              <a:t>. </a:t>
            </a: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Jí maso. Nežije v teplých krajích. Nelétá.</a:t>
            </a:r>
          </a:p>
          <a:p>
            <a:endParaRPr lang="cs-CZ" sz="2800" dirty="0"/>
          </a:p>
          <a:p>
            <a:r>
              <a:rPr lang="cs-CZ" sz="2800" dirty="0" err="1" smtClean="0"/>
              <a:t>It´s</a:t>
            </a:r>
            <a:r>
              <a:rPr lang="cs-CZ" sz="2800" dirty="0" smtClean="0"/>
              <a:t> a </a:t>
            </a:r>
            <a:r>
              <a:rPr lang="cs-CZ" sz="2800" dirty="0" err="1" smtClean="0"/>
              <a:t>polar</a:t>
            </a:r>
            <a:r>
              <a:rPr lang="cs-CZ" sz="2800" dirty="0" smtClean="0"/>
              <a:t> </a:t>
            </a:r>
            <a:r>
              <a:rPr lang="cs-CZ" sz="2800" dirty="0" err="1" smtClean="0"/>
              <a:t>bear</a:t>
            </a:r>
            <a:r>
              <a:rPr lang="cs-CZ" sz="2800" dirty="0" smtClean="0"/>
              <a:t>!!	Je to lední medvěd.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7496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620688"/>
            <a:ext cx="7200800" cy="5760640"/>
          </a:xfrm>
        </p:spPr>
        <p:txBody>
          <a:bodyPr/>
          <a:lstStyle/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doesn´t</a:t>
            </a:r>
            <a:r>
              <a:rPr lang="cs-CZ" dirty="0" smtClean="0"/>
              <a:t> </a:t>
            </a:r>
            <a:r>
              <a:rPr lang="cs-CZ" dirty="0" err="1" smtClean="0"/>
              <a:t>eat</a:t>
            </a:r>
            <a:r>
              <a:rPr lang="cs-CZ" dirty="0" smtClean="0"/>
              <a:t> </a:t>
            </a:r>
            <a:r>
              <a:rPr lang="cs-CZ" dirty="0" err="1" smtClean="0"/>
              <a:t>leaves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doesn´t</a:t>
            </a:r>
            <a:r>
              <a:rPr lang="cs-CZ" dirty="0" smtClean="0"/>
              <a:t> </a:t>
            </a:r>
            <a:r>
              <a:rPr lang="cs-CZ" dirty="0" err="1" smtClean="0"/>
              <a:t>fly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swims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lives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sea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Nejí listy. Nelétá. Plave. Žije v moři.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 smtClean="0"/>
              <a:t>It´s</a:t>
            </a:r>
            <a:r>
              <a:rPr lang="cs-CZ" dirty="0" smtClean="0"/>
              <a:t> a </a:t>
            </a:r>
            <a:r>
              <a:rPr lang="cs-CZ" dirty="0" err="1" smtClean="0"/>
              <a:t>whale</a:t>
            </a:r>
            <a:r>
              <a:rPr lang="cs-CZ" dirty="0" smtClean="0"/>
              <a:t>!!	Je to velryba.</a:t>
            </a:r>
          </a:p>
          <a:p>
            <a:endParaRPr lang="cs-CZ" dirty="0"/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doesn´t</a:t>
            </a:r>
            <a:r>
              <a:rPr lang="cs-CZ" dirty="0" smtClean="0"/>
              <a:t> </a:t>
            </a:r>
            <a:r>
              <a:rPr lang="cs-CZ" dirty="0" err="1" smtClean="0"/>
              <a:t>eat</a:t>
            </a:r>
            <a:r>
              <a:rPr lang="cs-CZ" dirty="0" smtClean="0"/>
              <a:t> </a:t>
            </a:r>
            <a:r>
              <a:rPr lang="cs-CZ" dirty="0" err="1" smtClean="0"/>
              <a:t>meat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doesn´t</a:t>
            </a:r>
            <a:r>
              <a:rPr lang="cs-CZ" dirty="0" smtClean="0"/>
              <a:t> </a:t>
            </a:r>
            <a:r>
              <a:rPr lang="cs-CZ" dirty="0" err="1" smtClean="0"/>
              <a:t>swim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flies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lives</a:t>
            </a:r>
            <a:r>
              <a:rPr lang="cs-CZ" dirty="0" smtClean="0"/>
              <a:t> in </a:t>
            </a:r>
            <a:r>
              <a:rPr lang="cs-CZ" dirty="0" err="1" smtClean="0"/>
              <a:t>forests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Nejí maso. Neplave. Létá. Žije v lese.</a:t>
            </a:r>
          </a:p>
          <a:p>
            <a:endParaRPr lang="cs-CZ" dirty="0"/>
          </a:p>
          <a:p>
            <a:r>
              <a:rPr lang="cs-CZ" dirty="0" err="1" smtClean="0"/>
              <a:t>It´s</a:t>
            </a:r>
            <a:r>
              <a:rPr lang="cs-CZ" dirty="0" smtClean="0"/>
              <a:t> a </a:t>
            </a:r>
            <a:r>
              <a:rPr lang="cs-CZ" dirty="0" err="1" smtClean="0"/>
              <a:t>fruit</a:t>
            </a:r>
            <a:r>
              <a:rPr lang="cs-CZ" dirty="0" smtClean="0"/>
              <a:t> </a:t>
            </a:r>
            <a:r>
              <a:rPr lang="cs-CZ" dirty="0" err="1" smtClean="0"/>
              <a:t>bat</a:t>
            </a:r>
            <a:r>
              <a:rPr lang="cs-CZ" dirty="0" smtClean="0"/>
              <a:t>!	Je to kaloň.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8433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30</TotalTime>
  <Words>109</Words>
  <Application>Microsoft Office PowerPoint</Application>
  <PresentationFormat>Předvádění na obrazovce (4:3)</PresentationFormat>
  <Paragraphs>24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Špendlík</vt:lpstr>
      <vt:lpstr>Prezentace aplikace PowerPoint</vt:lpstr>
      <vt:lpstr>Hádej, o kterém zvířeti se píše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Marketka</dc:creator>
  <cp:lastModifiedBy>Marketka</cp:lastModifiedBy>
  <cp:revision>3</cp:revision>
  <dcterms:created xsi:type="dcterms:W3CDTF">2012-08-23T07:09:40Z</dcterms:created>
  <dcterms:modified xsi:type="dcterms:W3CDTF">2012-08-23T07:40:18Z</dcterms:modified>
</cp:coreProperties>
</file>