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dirty="0" smtClean="0"/>
            <a:t>VY_32_INOVACE_49_HAD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</a:t>
          </a:r>
          <a:r>
            <a:rPr lang="cs-CZ" dirty="0" smtClean="0"/>
            <a:t>HAD (minulý čas slovesa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)</a:t>
          </a:r>
          <a:endParaRPr lang="cs-CZ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smtClean="0"/>
            <a:t>Had – minulý čas slovesa </a:t>
          </a:r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got</a:t>
          </a:r>
          <a:endParaRPr lang="cs-CZ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08EDE5-F718-421B-8C71-81D15B70F3E9}" type="presOf" srcId="{D3EB95BA-B715-4FC6-AF94-BEC7ED97A356}" destId="{B3BB53C1-EEA1-4606-89FE-999C077A8F8E}" srcOrd="1" destOrd="0" presId="urn:microsoft.com/office/officeart/2005/8/layout/target3"/>
    <dgm:cxn modelId="{54B0F7AC-11CA-476A-AFBB-5931712D5765}" type="presOf" srcId="{4CA27FBE-7CE2-40CD-9BB1-B5C9DCC52179}" destId="{340D035F-E78F-43E2-84BB-D9AB11E21D4E}" srcOrd="1" destOrd="0" presId="urn:microsoft.com/office/officeart/2005/8/layout/target3"/>
    <dgm:cxn modelId="{00A1EF6E-2738-4FB3-B7A3-25F6E884A09E}" type="presOf" srcId="{636D6FD4-7B81-456C-BB0A-6B22D7D839F7}" destId="{86684E08-8F22-47B2-93A7-57E4ACCEB38A}" srcOrd="0" destOrd="0" presId="urn:microsoft.com/office/officeart/2005/8/layout/target3"/>
    <dgm:cxn modelId="{5AA4F517-26C1-409A-943B-C17DE3963BF3}" type="presOf" srcId="{A40345AC-7407-4C21-8FE2-9AD60A96D678}" destId="{96EED6E8-1276-4307-B5FC-F59FBE36C9CD}" srcOrd="0" destOrd="0" presId="urn:microsoft.com/office/officeart/2005/8/layout/target3"/>
    <dgm:cxn modelId="{F326BCA1-7BEA-484D-8600-DF64AF1F3DE2}" type="presOf" srcId="{F6740C84-FFC4-4C19-9149-5F5774B54BA0}" destId="{03FB03DB-DA77-4481-999E-0E03B05B4F8F}" srcOrd="0" destOrd="0" presId="urn:microsoft.com/office/officeart/2005/8/layout/target3"/>
    <dgm:cxn modelId="{726A5C89-7596-4BBD-B368-FBD6CA1BDA08}" type="presOf" srcId="{F6740C84-FFC4-4C19-9149-5F5774B54BA0}" destId="{1B7D852F-774D-4F69-BFCD-232D96B8007E}" srcOrd="1" destOrd="0" presId="urn:microsoft.com/office/officeart/2005/8/layout/target3"/>
    <dgm:cxn modelId="{20CCD7A2-8C59-44B5-9D8B-0356A05E861A}" type="presOf" srcId="{EF45A855-7ABA-44C3-970E-46FD5C4C1EC6}" destId="{CB3DE5E4-7609-400C-BBC8-9952C8CC1E3E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79B8E9B7-4C5E-4C92-AD3F-74E3FC9301E5}" type="presOf" srcId="{636D6FD4-7B81-456C-BB0A-6B22D7D839F7}" destId="{B95C7013-0FC0-4A4D-AACE-66F282C8C602}" srcOrd="1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3C063B61-E644-4A03-801B-733467C750B4}" type="presOf" srcId="{EF45A855-7ABA-44C3-970E-46FD5C4C1EC6}" destId="{C0D2742E-AB8A-4BB6-952B-09786D4BDDDC}" srcOrd="1" destOrd="0" presId="urn:microsoft.com/office/officeart/2005/8/layout/target3"/>
    <dgm:cxn modelId="{065DF290-926A-4103-A565-45A9CD63AE00}" type="presOf" srcId="{4CA27FBE-7CE2-40CD-9BB1-B5C9DCC52179}" destId="{B2D71379-9F57-4D44-BE87-4F351A17252F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5A720C52-21C0-4550-9B80-EE76247C1376}" type="presOf" srcId="{A40345AC-7407-4C21-8FE2-9AD60A96D678}" destId="{0B76B16A-56D6-4661-8F68-011A1DEE0FDA}" srcOrd="1" destOrd="0" presId="urn:microsoft.com/office/officeart/2005/8/layout/target3"/>
    <dgm:cxn modelId="{862F2E6F-D739-45B4-8E07-E5346253D80B}" type="presOf" srcId="{DD48610B-FBB8-49B6-8F7D-E36F279ABC71}" destId="{73693454-8058-4E8E-952A-B88822F2A142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B8765E79-51AC-4A6A-928D-E6C6EA5E54C8}" type="presOf" srcId="{D3EB95BA-B715-4FC6-AF94-BEC7ED97A356}" destId="{9D34CC72-C1C0-4526-91D2-325327C2CFBD}" srcOrd="0" destOrd="0" presId="urn:microsoft.com/office/officeart/2005/8/layout/target3"/>
    <dgm:cxn modelId="{07F73B18-5A34-401F-9A97-289CCE590292}" type="presParOf" srcId="{73693454-8058-4E8E-952A-B88822F2A142}" destId="{34CAB995-59D2-43AF-8A7D-B2F2C0560BCC}" srcOrd="0" destOrd="0" presId="urn:microsoft.com/office/officeart/2005/8/layout/target3"/>
    <dgm:cxn modelId="{D4F04EE7-E104-41F6-99CD-10A06579C3D2}" type="presParOf" srcId="{73693454-8058-4E8E-952A-B88822F2A142}" destId="{B4F1CAD5-CB39-42CC-8C06-20916F758FBD}" srcOrd="1" destOrd="0" presId="urn:microsoft.com/office/officeart/2005/8/layout/target3"/>
    <dgm:cxn modelId="{14DDA37A-BBF2-42CB-9CBF-553B47256E10}" type="presParOf" srcId="{73693454-8058-4E8E-952A-B88822F2A142}" destId="{CB3DE5E4-7609-400C-BBC8-9952C8CC1E3E}" srcOrd="2" destOrd="0" presId="urn:microsoft.com/office/officeart/2005/8/layout/target3"/>
    <dgm:cxn modelId="{314D8CA1-694F-433F-B62F-23F9C93AB174}" type="presParOf" srcId="{73693454-8058-4E8E-952A-B88822F2A142}" destId="{81A4BF60-A0BA-4C96-894C-FACEE081CF03}" srcOrd="3" destOrd="0" presId="urn:microsoft.com/office/officeart/2005/8/layout/target3"/>
    <dgm:cxn modelId="{E001332D-BF1E-4CE6-9E1D-4EB8CF8B51A3}" type="presParOf" srcId="{73693454-8058-4E8E-952A-B88822F2A142}" destId="{79C88A93-B465-462D-A26B-AE3BCF72BDE1}" srcOrd="4" destOrd="0" presId="urn:microsoft.com/office/officeart/2005/8/layout/target3"/>
    <dgm:cxn modelId="{2FD07C29-C79B-4961-9AE9-B53C38DD7072}" type="presParOf" srcId="{73693454-8058-4E8E-952A-B88822F2A142}" destId="{9D34CC72-C1C0-4526-91D2-325327C2CFBD}" srcOrd="5" destOrd="0" presId="urn:microsoft.com/office/officeart/2005/8/layout/target3"/>
    <dgm:cxn modelId="{09686934-0447-4CAD-B59A-D2DFE4B0B846}" type="presParOf" srcId="{73693454-8058-4E8E-952A-B88822F2A142}" destId="{8CA429DB-99A4-4AB8-A765-C8DA02ABAAD9}" srcOrd="6" destOrd="0" presId="urn:microsoft.com/office/officeart/2005/8/layout/target3"/>
    <dgm:cxn modelId="{CC49EADC-D374-4F98-8A7D-6FE34433ABBA}" type="presParOf" srcId="{73693454-8058-4E8E-952A-B88822F2A142}" destId="{CA280024-621D-4529-AB43-EE734988E1A3}" srcOrd="7" destOrd="0" presId="urn:microsoft.com/office/officeart/2005/8/layout/target3"/>
    <dgm:cxn modelId="{8D9FF3F6-3FD4-4BD9-9FE2-B03D9AC940D3}" type="presParOf" srcId="{73693454-8058-4E8E-952A-B88822F2A142}" destId="{B2D71379-9F57-4D44-BE87-4F351A17252F}" srcOrd="8" destOrd="0" presId="urn:microsoft.com/office/officeart/2005/8/layout/target3"/>
    <dgm:cxn modelId="{F3200A4F-C391-4678-9F74-AFF2F225ED15}" type="presParOf" srcId="{73693454-8058-4E8E-952A-B88822F2A142}" destId="{A4A1090E-B019-471D-9E5A-158EC02D7A1E}" srcOrd="9" destOrd="0" presId="urn:microsoft.com/office/officeart/2005/8/layout/target3"/>
    <dgm:cxn modelId="{7C8949F1-D50E-4297-8D93-0B72C5879641}" type="presParOf" srcId="{73693454-8058-4E8E-952A-B88822F2A142}" destId="{84CC51AF-A275-4291-A63C-FCF07732325B}" srcOrd="10" destOrd="0" presId="urn:microsoft.com/office/officeart/2005/8/layout/target3"/>
    <dgm:cxn modelId="{64FE46C1-45D6-49A9-BD62-BBEB4D4646D4}" type="presParOf" srcId="{73693454-8058-4E8E-952A-B88822F2A142}" destId="{03FB03DB-DA77-4481-999E-0E03B05B4F8F}" srcOrd="11" destOrd="0" presId="urn:microsoft.com/office/officeart/2005/8/layout/target3"/>
    <dgm:cxn modelId="{A85DA42C-96D5-4D21-8586-7C97560E9983}" type="presParOf" srcId="{73693454-8058-4E8E-952A-B88822F2A142}" destId="{BD05F658-82DE-406A-893C-D409DC215805}" srcOrd="12" destOrd="0" presId="urn:microsoft.com/office/officeart/2005/8/layout/target3"/>
    <dgm:cxn modelId="{85DDF6AF-46BB-4D85-90A4-920FB968E9D8}" type="presParOf" srcId="{73693454-8058-4E8E-952A-B88822F2A142}" destId="{95FD97C5-7823-4D5F-AC54-D2EF4A7865FC}" srcOrd="13" destOrd="0" presId="urn:microsoft.com/office/officeart/2005/8/layout/target3"/>
    <dgm:cxn modelId="{717B3F31-4A39-4616-BABF-6A810F693D80}" type="presParOf" srcId="{73693454-8058-4E8E-952A-B88822F2A142}" destId="{96EED6E8-1276-4307-B5FC-F59FBE36C9CD}" srcOrd="14" destOrd="0" presId="urn:microsoft.com/office/officeart/2005/8/layout/target3"/>
    <dgm:cxn modelId="{7AF8187E-448C-49AF-91DB-5362FB59AB9F}" type="presParOf" srcId="{73693454-8058-4E8E-952A-B88822F2A142}" destId="{5C42406F-2045-4CEA-9677-E2C92F5D3D28}" srcOrd="15" destOrd="0" presId="urn:microsoft.com/office/officeart/2005/8/layout/target3"/>
    <dgm:cxn modelId="{ECF1C5B3-DBBA-45D6-B024-4617123FA132}" type="presParOf" srcId="{73693454-8058-4E8E-952A-B88822F2A142}" destId="{7CE1D833-06E6-464E-99A6-29965ADDA3AA}" srcOrd="16" destOrd="0" presId="urn:microsoft.com/office/officeart/2005/8/layout/target3"/>
    <dgm:cxn modelId="{CD53502D-D105-4E77-948A-2CD52751D380}" type="presParOf" srcId="{73693454-8058-4E8E-952A-B88822F2A142}" destId="{86684E08-8F22-47B2-93A7-57E4ACCEB38A}" srcOrd="17" destOrd="0" presId="urn:microsoft.com/office/officeart/2005/8/layout/target3"/>
    <dgm:cxn modelId="{E6C8D371-4D14-4A42-B270-58535DCC2816}" type="presParOf" srcId="{73693454-8058-4E8E-952A-B88822F2A142}" destId="{C0D2742E-AB8A-4BB6-952B-09786D4BDDDC}" srcOrd="18" destOrd="0" presId="urn:microsoft.com/office/officeart/2005/8/layout/target3"/>
    <dgm:cxn modelId="{5B01AA6D-D979-47E6-A892-4E0E56954257}" type="presParOf" srcId="{73693454-8058-4E8E-952A-B88822F2A142}" destId="{B3BB53C1-EEA1-4606-89FE-999C077A8F8E}" srcOrd="19" destOrd="0" presId="urn:microsoft.com/office/officeart/2005/8/layout/target3"/>
    <dgm:cxn modelId="{D879D2B0-64E3-4AA4-BD18-1169DABF65CE}" type="presParOf" srcId="{73693454-8058-4E8E-952A-B88822F2A142}" destId="{340D035F-E78F-43E2-84BB-D9AB11E21D4E}" srcOrd="20" destOrd="0" presId="urn:microsoft.com/office/officeart/2005/8/layout/target3"/>
    <dgm:cxn modelId="{D5C85F4A-7C0C-4DBF-8350-C033F1FBAD11}" type="presParOf" srcId="{73693454-8058-4E8E-952A-B88822F2A142}" destId="{1B7D852F-774D-4F69-BFCD-232D96B8007E}" srcOrd="21" destOrd="0" presId="urn:microsoft.com/office/officeart/2005/8/layout/target3"/>
    <dgm:cxn modelId="{2000396B-746D-451C-9A3D-C4B136C10BAF}" type="presParOf" srcId="{73693454-8058-4E8E-952A-B88822F2A142}" destId="{0B76B16A-56D6-4661-8F68-011A1DEE0FDA}" srcOrd="22" destOrd="0" presId="urn:microsoft.com/office/officeart/2005/8/layout/target3"/>
    <dgm:cxn modelId="{B5B32A4E-70CB-4881-98EA-C15DD29BBD83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Markéta Kulíšková 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VY_32_INOVACE_49_HAD</a:t>
          </a:r>
          <a:endParaRPr lang="cs-CZ" sz="1400" kern="1200" dirty="0" smtClean="0"/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HAD (minulý čas slovesa </a:t>
          </a:r>
          <a:r>
            <a:rPr lang="cs-CZ" sz="1400" kern="1200" dirty="0" err="1" smtClean="0"/>
            <a:t>have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got</a:t>
          </a:r>
          <a:r>
            <a:rPr lang="cs-CZ" sz="1400" kern="1200" dirty="0" smtClean="0"/>
            <a:t>)</a:t>
          </a:r>
          <a:endParaRPr lang="cs-CZ" sz="1400" kern="1200" dirty="0" smtClean="0"/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4. ročník ZŠ – </a:t>
          </a:r>
          <a:r>
            <a:rPr lang="cs-CZ" sz="1400" kern="1200" dirty="0" smtClean="0"/>
            <a:t>Had – minulý čas slovesa </a:t>
          </a:r>
          <a:r>
            <a:rPr lang="cs-CZ" sz="1400" kern="1200" dirty="0" err="1" smtClean="0"/>
            <a:t>have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got</a:t>
          </a:r>
          <a:endParaRPr lang="cs-CZ" sz="1400" kern="1200" dirty="0" smtClean="0"/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B7522DB-1F98-488F-B67E-54B0666BEC0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42440F9-EE49-4ACA-BE71-6CA72EDA83E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4595131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24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9795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3873624" cy="1143000"/>
          </a:xfrm>
        </p:spPr>
        <p:txBody>
          <a:bodyPr/>
          <a:lstStyle/>
          <a:p>
            <a:r>
              <a:rPr lang="cs-CZ" dirty="0" smtClean="0"/>
              <a:t>THEN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47800"/>
            <a:ext cx="4176464" cy="4861520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had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toes</a:t>
            </a:r>
            <a:r>
              <a:rPr lang="cs-CZ" dirty="0" smtClean="0"/>
              <a:t> on </a:t>
            </a:r>
            <a:r>
              <a:rPr lang="cs-CZ" dirty="0" err="1" smtClean="0"/>
              <a:t>its</a:t>
            </a:r>
            <a:r>
              <a:rPr lang="cs-CZ" dirty="0" smtClean="0"/>
              <a:t> front </a:t>
            </a:r>
            <a:r>
              <a:rPr lang="cs-CZ" dirty="0" err="1" smtClean="0"/>
              <a:t>feet</a:t>
            </a:r>
            <a:r>
              <a:rPr lang="cs-CZ" dirty="0" smtClean="0"/>
              <a:t> and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toes</a:t>
            </a:r>
            <a:r>
              <a:rPr lang="cs-CZ" dirty="0" smtClean="0"/>
              <a:t> on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mammoth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had</a:t>
            </a:r>
            <a:r>
              <a:rPr lang="cs-CZ" dirty="0" smtClean="0"/>
              <a:t> long </a:t>
            </a:r>
            <a:r>
              <a:rPr lang="cs-CZ" dirty="0" err="1" smtClean="0"/>
              <a:t>hair</a:t>
            </a:r>
            <a:r>
              <a:rPr lang="cs-CZ" dirty="0" smtClean="0"/>
              <a:t> and very long </a:t>
            </a:r>
            <a:r>
              <a:rPr lang="cs-CZ" dirty="0" err="1" smtClean="0"/>
              <a:t>tusks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had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940424" y="260648"/>
            <a:ext cx="3873624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Dříve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789004" y="1417502"/>
            <a:ext cx="4176464" cy="48615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803037" y="1465993"/>
            <a:ext cx="4176464" cy="48615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První kůň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měl </a:t>
            </a:r>
            <a:r>
              <a:rPr lang="cs-CZ" dirty="0" smtClean="0"/>
              <a:t>čtyři prsty na předních nohách a tři prsty na zadních nohách.</a:t>
            </a:r>
          </a:p>
          <a:p>
            <a:r>
              <a:rPr lang="cs-CZ" dirty="0" smtClean="0"/>
              <a:t>Mamut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měl</a:t>
            </a:r>
            <a:r>
              <a:rPr lang="cs-CZ" dirty="0" smtClean="0"/>
              <a:t> dlouhé chlupy a velmi dlouhé kly.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Měl</a:t>
            </a:r>
            <a:r>
              <a:rPr lang="cs-CZ" dirty="0" smtClean="0"/>
              <a:t> malé uši.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23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7"/>
            <a:ext cx="7772400" cy="1033233"/>
          </a:xfrm>
        </p:spPr>
        <p:txBody>
          <a:bodyPr/>
          <a:lstStyle/>
          <a:p>
            <a:r>
              <a:rPr lang="cs-CZ" dirty="0" err="1" smtClean="0"/>
              <a:t>Pteranodon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4365104"/>
            <a:ext cx="7772400" cy="1870720"/>
          </a:xfrm>
        </p:spPr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had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wings</a:t>
            </a:r>
            <a:r>
              <a:rPr lang="cs-CZ" dirty="0" smtClean="0"/>
              <a:t>.			Měl dvě křídla.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had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claws</a:t>
            </a:r>
            <a:r>
              <a:rPr lang="cs-CZ" dirty="0" smtClean="0"/>
              <a:t>.			Měl malé drápy.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had </a:t>
            </a:r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			Měl krátké chlupy.</a:t>
            </a:r>
            <a:endParaRPr lang="cs-CZ" dirty="0"/>
          </a:p>
        </p:txBody>
      </p:sp>
      <p:pic>
        <p:nvPicPr>
          <p:cNvPr id="1026" name="Picture 2" descr="Soubor:Pteranodon B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76200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8955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7828" y="188640"/>
            <a:ext cx="7772400" cy="792088"/>
          </a:xfrm>
        </p:spPr>
        <p:txBody>
          <a:bodyPr>
            <a:normAutofit/>
          </a:bodyPr>
          <a:lstStyle/>
          <a:p>
            <a:r>
              <a:rPr lang="cs-CZ" dirty="0" err="1" smtClean="0"/>
              <a:t>Diplodocus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4437112"/>
            <a:ext cx="8424936" cy="1726704"/>
          </a:xfrm>
        </p:spPr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had long </a:t>
            </a:r>
            <a:r>
              <a:rPr lang="cs-CZ" dirty="0" err="1" smtClean="0"/>
              <a:t>neck</a:t>
            </a:r>
            <a:r>
              <a:rPr lang="cs-CZ" dirty="0" smtClean="0"/>
              <a:t> and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.	Měl dlouhý krk a malou hlavu.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had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.		Měl čtyři silné nohy.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had long </a:t>
            </a:r>
            <a:r>
              <a:rPr lang="cs-CZ" dirty="0" err="1" smtClean="0"/>
              <a:t>tail</a:t>
            </a:r>
            <a:r>
              <a:rPr lang="cs-CZ" dirty="0" smtClean="0"/>
              <a:t>.			Měl dlouhý ocas.</a:t>
            </a:r>
            <a:endParaRPr lang="cs-CZ" dirty="0"/>
          </a:p>
        </p:txBody>
      </p:sp>
      <p:pic>
        <p:nvPicPr>
          <p:cNvPr id="2050" name="Picture 2" descr="Soubor:C diplodoc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80728"/>
            <a:ext cx="6912768" cy="3305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3526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Soubor:Pteranodon</a:t>
            </a:r>
            <a:r>
              <a:rPr lang="cs-CZ" dirty="0"/>
              <a:t> BW.jpg.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18.12.2006 [cit. 2012-05-15]. Dostupné z: http://</a:t>
            </a:r>
            <a:r>
              <a:rPr lang="cs-CZ" dirty="0" smtClean="0"/>
              <a:t>cs.wikipedia.org/wiki/Soubor:Pteranodon_BW.jpg</a:t>
            </a:r>
          </a:p>
          <a:p>
            <a:r>
              <a:rPr lang="cs-CZ" dirty="0" err="1"/>
              <a:t>Soubor:C</a:t>
            </a:r>
            <a:r>
              <a:rPr lang="cs-CZ" dirty="0"/>
              <a:t> diplodocus.jpg.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4.1.2006 [cit. 2012-05-15]. Dostupné z: http://cs.wikipedia.org/wiki/Soubor:C_diplodocus.jpg </a:t>
            </a:r>
          </a:p>
        </p:txBody>
      </p:sp>
    </p:spTree>
    <p:extLst>
      <p:ext uri="{BB962C8B-B14F-4D97-AF65-F5344CB8AC3E}">
        <p14:creationId xmlns:p14="http://schemas.microsoft.com/office/powerpoint/2010/main" val="14643335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65</TotalTime>
  <Words>199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THEN</vt:lpstr>
      <vt:lpstr>Pteranodon</vt:lpstr>
      <vt:lpstr>Diplodocus</vt:lpstr>
      <vt:lpstr>Citace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4</cp:revision>
  <dcterms:created xsi:type="dcterms:W3CDTF">2012-08-23T07:53:34Z</dcterms:created>
  <dcterms:modified xsi:type="dcterms:W3CDTF">2012-08-23T08:59:05Z</dcterms:modified>
</cp:coreProperties>
</file>