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dirty="0" smtClean="0"/>
            <a:t>VY_32_INOVACE_50_WAS_WERE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</a:t>
          </a:r>
          <a:r>
            <a:rPr lang="cs-CZ" dirty="0" smtClean="0"/>
            <a:t>WAS,WERE</a:t>
          </a:r>
          <a:endParaRPr lang="cs-CZ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err="1" smtClean="0"/>
            <a:t>Was,were</a:t>
          </a:r>
          <a:endParaRPr lang="cs-CZ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246566-0F41-4B65-BE3A-335F9073BE1C}" type="presOf" srcId="{EF45A855-7ABA-44C3-970E-46FD5C4C1EC6}" destId="{C0D2742E-AB8A-4BB6-952B-09786D4BDDDC}" srcOrd="1" destOrd="0" presId="urn:microsoft.com/office/officeart/2005/8/layout/target3"/>
    <dgm:cxn modelId="{B6A11162-55FB-47BE-A152-AC6B05F9057B}" type="presOf" srcId="{F6740C84-FFC4-4C19-9149-5F5774B54BA0}" destId="{03FB03DB-DA77-4481-999E-0E03B05B4F8F}" srcOrd="0" destOrd="0" presId="urn:microsoft.com/office/officeart/2005/8/layout/target3"/>
    <dgm:cxn modelId="{FEA5DBDE-DFF3-4111-AF20-0A0658789395}" type="presOf" srcId="{F6740C84-FFC4-4C19-9149-5F5774B54BA0}" destId="{1B7D852F-774D-4F69-BFCD-232D96B8007E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15DFC8FF-E5F5-4381-B51A-64770FD8E2D0}" type="presOf" srcId="{4CA27FBE-7CE2-40CD-9BB1-B5C9DCC52179}" destId="{340D035F-E78F-43E2-84BB-D9AB11E21D4E}" srcOrd="1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6B7532C8-F973-4FFE-8E63-023F234403E2}" type="presOf" srcId="{D3EB95BA-B715-4FC6-AF94-BEC7ED97A356}" destId="{B3BB53C1-EEA1-4606-89FE-999C077A8F8E}" srcOrd="1" destOrd="0" presId="urn:microsoft.com/office/officeart/2005/8/layout/target3"/>
    <dgm:cxn modelId="{0D0FAECA-2850-4CE9-A094-3FCBA85FD362}" type="presOf" srcId="{636D6FD4-7B81-456C-BB0A-6B22D7D839F7}" destId="{86684E08-8F22-47B2-93A7-57E4ACCEB38A}" srcOrd="0" destOrd="0" presId="urn:microsoft.com/office/officeart/2005/8/layout/target3"/>
    <dgm:cxn modelId="{8D54A9F5-E5CF-4BAF-85CA-AA151775E650}" type="presOf" srcId="{DD48610B-FBB8-49B6-8F7D-E36F279ABC71}" destId="{73693454-8058-4E8E-952A-B88822F2A142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F999D2B5-7148-4AFD-851C-B6DDFCF2340D}" type="presOf" srcId="{EF45A855-7ABA-44C3-970E-46FD5C4C1EC6}" destId="{CB3DE5E4-7609-400C-BBC8-9952C8CC1E3E}" srcOrd="0" destOrd="0" presId="urn:microsoft.com/office/officeart/2005/8/layout/target3"/>
    <dgm:cxn modelId="{D9FC4FCD-657A-4E03-BCF9-8E53C403271E}" type="presOf" srcId="{A40345AC-7407-4C21-8FE2-9AD60A96D678}" destId="{0B76B16A-56D6-4661-8F68-011A1DEE0FDA}" srcOrd="1" destOrd="0" presId="urn:microsoft.com/office/officeart/2005/8/layout/target3"/>
    <dgm:cxn modelId="{95E7FC7A-DD71-44AB-AD42-2BC1645B911F}" type="presOf" srcId="{636D6FD4-7B81-456C-BB0A-6B22D7D839F7}" destId="{B95C7013-0FC0-4A4D-AACE-66F282C8C602}" srcOrd="1" destOrd="0" presId="urn:microsoft.com/office/officeart/2005/8/layout/target3"/>
    <dgm:cxn modelId="{608FC5DC-4795-4A6E-9BB8-6427BEF42E15}" type="presOf" srcId="{4CA27FBE-7CE2-40CD-9BB1-B5C9DCC52179}" destId="{B2D71379-9F57-4D44-BE87-4F351A17252F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7E3CC00A-E345-43B9-89B1-5918308B5EB7}" type="presOf" srcId="{D3EB95BA-B715-4FC6-AF94-BEC7ED97A356}" destId="{9D34CC72-C1C0-4526-91D2-325327C2CFBD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771F9743-E7F5-4757-924F-AA08CA667A00}" type="presOf" srcId="{A40345AC-7407-4C21-8FE2-9AD60A96D678}" destId="{96EED6E8-1276-4307-B5FC-F59FBE36C9CD}" srcOrd="0" destOrd="0" presId="urn:microsoft.com/office/officeart/2005/8/layout/target3"/>
    <dgm:cxn modelId="{898914B7-9C15-431D-849C-B8FB700BA941}" type="presParOf" srcId="{73693454-8058-4E8E-952A-B88822F2A142}" destId="{34CAB995-59D2-43AF-8A7D-B2F2C0560BCC}" srcOrd="0" destOrd="0" presId="urn:microsoft.com/office/officeart/2005/8/layout/target3"/>
    <dgm:cxn modelId="{127126D6-71F9-4173-ABC0-1FCD059F8737}" type="presParOf" srcId="{73693454-8058-4E8E-952A-B88822F2A142}" destId="{B4F1CAD5-CB39-42CC-8C06-20916F758FBD}" srcOrd="1" destOrd="0" presId="urn:microsoft.com/office/officeart/2005/8/layout/target3"/>
    <dgm:cxn modelId="{86FBA79F-259E-49FA-A3F0-289748CD5F84}" type="presParOf" srcId="{73693454-8058-4E8E-952A-B88822F2A142}" destId="{CB3DE5E4-7609-400C-BBC8-9952C8CC1E3E}" srcOrd="2" destOrd="0" presId="urn:microsoft.com/office/officeart/2005/8/layout/target3"/>
    <dgm:cxn modelId="{D530157B-BFDE-4FFF-9A60-44DA83FBAAEB}" type="presParOf" srcId="{73693454-8058-4E8E-952A-B88822F2A142}" destId="{81A4BF60-A0BA-4C96-894C-FACEE081CF03}" srcOrd="3" destOrd="0" presId="urn:microsoft.com/office/officeart/2005/8/layout/target3"/>
    <dgm:cxn modelId="{3AADED9A-A2F5-4FB6-9A65-9059F145F171}" type="presParOf" srcId="{73693454-8058-4E8E-952A-B88822F2A142}" destId="{79C88A93-B465-462D-A26B-AE3BCF72BDE1}" srcOrd="4" destOrd="0" presId="urn:microsoft.com/office/officeart/2005/8/layout/target3"/>
    <dgm:cxn modelId="{668FD86C-8DCD-4D86-B519-ADD98CA5A052}" type="presParOf" srcId="{73693454-8058-4E8E-952A-B88822F2A142}" destId="{9D34CC72-C1C0-4526-91D2-325327C2CFBD}" srcOrd="5" destOrd="0" presId="urn:microsoft.com/office/officeart/2005/8/layout/target3"/>
    <dgm:cxn modelId="{25D67FCB-A9B6-41EE-803C-E08396667243}" type="presParOf" srcId="{73693454-8058-4E8E-952A-B88822F2A142}" destId="{8CA429DB-99A4-4AB8-A765-C8DA02ABAAD9}" srcOrd="6" destOrd="0" presId="urn:microsoft.com/office/officeart/2005/8/layout/target3"/>
    <dgm:cxn modelId="{09BD4A29-FC54-4375-B81F-94EF67ABBE3A}" type="presParOf" srcId="{73693454-8058-4E8E-952A-B88822F2A142}" destId="{CA280024-621D-4529-AB43-EE734988E1A3}" srcOrd="7" destOrd="0" presId="urn:microsoft.com/office/officeart/2005/8/layout/target3"/>
    <dgm:cxn modelId="{9265FE8C-3B1A-41BA-806B-E939004BA20B}" type="presParOf" srcId="{73693454-8058-4E8E-952A-B88822F2A142}" destId="{B2D71379-9F57-4D44-BE87-4F351A17252F}" srcOrd="8" destOrd="0" presId="urn:microsoft.com/office/officeart/2005/8/layout/target3"/>
    <dgm:cxn modelId="{FE13BACE-E126-4E67-BE13-FC82E5C65D4D}" type="presParOf" srcId="{73693454-8058-4E8E-952A-B88822F2A142}" destId="{A4A1090E-B019-471D-9E5A-158EC02D7A1E}" srcOrd="9" destOrd="0" presId="urn:microsoft.com/office/officeart/2005/8/layout/target3"/>
    <dgm:cxn modelId="{BA00FD4E-0CE4-446D-A365-CCB004857738}" type="presParOf" srcId="{73693454-8058-4E8E-952A-B88822F2A142}" destId="{84CC51AF-A275-4291-A63C-FCF07732325B}" srcOrd="10" destOrd="0" presId="urn:microsoft.com/office/officeart/2005/8/layout/target3"/>
    <dgm:cxn modelId="{62A10D8C-0908-4C50-8311-09FB5B02CEA1}" type="presParOf" srcId="{73693454-8058-4E8E-952A-B88822F2A142}" destId="{03FB03DB-DA77-4481-999E-0E03B05B4F8F}" srcOrd="11" destOrd="0" presId="urn:microsoft.com/office/officeart/2005/8/layout/target3"/>
    <dgm:cxn modelId="{746C7E33-80FB-44F9-A7E3-45D867CFA01D}" type="presParOf" srcId="{73693454-8058-4E8E-952A-B88822F2A142}" destId="{BD05F658-82DE-406A-893C-D409DC215805}" srcOrd="12" destOrd="0" presId="urn:microsoft.com/office/officeart/2005/8/layout/target3"/>
    <dgm:cxn modelId="{A61BCD0F-B483-49FC-BC5C-95A94080707F}" type="presParOf" srcId="{73693454-8058-4E8E-952A-B88822F2A142}" destId="{95FD97C5-7823-4D5F-AC54-D2EF4A7865FC}" srcOrd="13" destOrd="0" presId="urn:microsoft.com/office/officeart/2005/8/layout/target3"/>
    <dgm:cxn modelId="{2BDDCC84-9647-4F05-826A-54DA59051CEB}" type="presParOf" srcId="{73693454-8058-4E8E-952A-B88822F2A142}" destId="{96EED6E8-1276-4307-B5FC-F59FBE36C9CD}" srcOrd="14" destOrd="0" presId="urn:microsoft.com/office/officeart/2005/8/layout/target3"/>
    <dgm:cxn modelId="{6AA0818A-9310-4793-BFEF-96722F5B26E4}" type="presParOf" srcId="{73693454-8058-4E8E-952A-B88822F2A142}" destId="{5C42406F-2045-4CEA-9677-E2C92F5D3D28}" srcOrd="15" destOrd="0" presId="urn:microsoft.com/office/officeart/2005/8/layout/target3"/>
    <dgm:cxn modelId="{0654BA9E-52D8-4707-B280-5093E753E04D}" type="presParOf" srcId="{73693454-8058-4E8E-952A-B88822F2A142}" destId="{7CE1D833-06E6-464E-99A6-29965ADDA3AA}" srcOrd="16" destOrd="0" presId="urn:microsoft.com/office/officeart/2005/8/layout/target3"/>
    <dgm:cxn modelId="{70C96A27-0652-4485-A8E6-EAFA52E7F489}" type="presParOf" srcId="{73693454-8058-4E8E-952A-B88822F2A142}" destId="{86684E08-8F22-47B2-93A7-57E4ACCEB38A}" srcOrd="17" destOrd="0" presId="urn:microsoft.com/office/officeart/2005/8/layout/target3"/>
    <dgm:cxn modelId="{37529C62-ED46-4748-AC39-973BC2D67C50}" type="presParOf" srcId="{73693454-8058-4E8E-952A-B88822F2A142}" destId="{C0D2742E-AB8A-4BB6-952B-09786D4BDDDC}" srcOrd="18" destOrd="0" presId="urn:microsoft.com/office/officeart/2005/8/layout/target3"/>
    <dgm:cxn modelId="{CB32774E-D3D3-4F6A-86D3-BCF2AA3A1AFC}" type="presParOf" srcId="{73693454-8058-4E8E-952A-B88822F2A142}" destId="{B3BB53C1-EEA1-4606-89FE-999C077A8F8E}" srcOrd="19" destOrd="0" presId="urn:microsoft.com/office/officeart/2005/8/layout/target3"/>
    <dgm:cxn modelId="{49C0AAAD-1F17-41A1-AD7F-86D76F5AED61}" type="presParOf" srcId="{73693454-8058-4E8E-952A-B88822F2A142}" destId="{340D035F-E78F-43E2-84BB-D9AB11E21D4E}" srcOrd="20" destOrd="0" presId="urn:microsoft.com/office/officeart/2005/8/layout/target3"/>
    <dgm:cxn modelId="{5DBCECCB-0238-4D0E-871F-3D19D67BAE25}" type="presParOf" srcId="{73693454-8058-4E8E-952A-B88822F2A142}" destId="{1B7D852F-774D-4F69-BFCD-232D96B8007E}" srcOrd="21" destOrd="0" presId="urn:microsoft.com/office/officeart/2005/8/layout/target3"/>
    <dgm:cxn modelId="{E0BED774-5DFA-4C45-9237-F66BBE08FC62}" type="presParOf" srcId="{73693454-8058-4E8E-952A-B88822F2A142}" destId="{0B76B16A-56D6-4661-8F68-011A1DEE0FDA}" srcOrd="22" destOrd="0" presId="urn:microsoft.com/office/officeart/2005/8/layout/target3"/>
    <dgm:cxn modelId="{24F16D16-B1D7-4396-B43F-FE2105E0DAD4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Markéta Kulíšková 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VY_32_INOVACE_50_WAS_WERE</a:t>
          </a:r>
          <a:endParaRPr lang="cs-CZ" sz="1400" kern="1200" dirty="0" smtClean="0"/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WAS,WERE</a:t>
          </a:r>
          <a:endParaRPr lang="cs-CZ" sz="1400" kern="1200" dirty="0" smtClean="0"/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4. ročník ZŠ – </a:t>
          </a:r>
          <a:r>
            <a:rPr lang="cs-CZ" sz="1400" kern="1200" dirty="0" err="1" smtClean="0"/>
            <a:t>Was,were</a:t>
          </a:r>
          <a:endParaRPr lang="cs-CZ" sz="1400" kern="1200" dirty="0" smtClean="0"/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4B42CB7-18BF-4FF0-870D-B9F6D4B9D98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DC16ACF-B3A5-4452-905B-70306D7137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6657427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24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3364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121"/>
            <a:ext cx="8229600" cy="1143000"/>
          </a:xfrm>
        </p:spPr>
        <p:txBody>
          <a:bodyPr/>
          <a:lstStyle/>
          <a:p>
            <a:r>
              <a:rPr lang="cs-CZ" dirty="0" err="1" smtClean="0"/>
              <a:t>Pteranodon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09120"/>
            <a:ext cx="8229600" cy="1617043"/>
          </a:xfrm>
        </p:spPr>
        <p:txBody>
          <a:bodyPr>
            <a:norm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eater</a:t>
            </a:r>
            <a:r>
              <a:rPr lang="cs-CZ" dirty="0" smtClean="0"/>
              <a:t>.		Byl to </a:t>
            </a:r>
            <a:r>
              <a:rPr lang="cs-CZ" dirty="0" err="1" smtClean="0"/>
              <a:t>rybožravec</a:t>
            </a:r>
            <a:r>
              <a:rPr lang="cs-CZ" dirty="0" smtClean="0"/>
              <a:t>			</a:t>
            </a:r>
          </a:p>
        </p:txBody>
      </p:sp>
      <p:pic>
        <p:nvPicPr>
          <p:cNvPr id="5" name="Picture 2" descr="Soubor:Pteranodon B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7463"/>
            <a:ext cx="76200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7255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Diplodocus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437112"/>
            <a:ext cx="8229600" cy="1689051"/>
          </a:xfrm>
        </p:spPr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big.		  	   Byl velký.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plant </a:t>
            </a:r>
            <a:r>
              <a:rPr lang="cs-CZ" dirty="0" err="1" smtClean="0"/>
              <a:t>eater</a:t>
            </a:r>
            <a:r>
              <a:rPr lang="cs-CZ" dirty="0" smtClean="0"/>
              <a:t>.	   Byl to býložravec.</a:t>
            </a:r>
            <a:endParaRPr lang="cs-CZ" dirty="0"/>
          </a:p>
        </p:txBody>
      </p:sp>
      <p:pic>
        <p:nvPicPr>
          <p:cNvPr id="4" name="Picture 2" descr="Soubor:C diplodoc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80728"/>
            <a:ext cx="6912768" cy="3305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2427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1202" y="0"/>
            <a:ext cx="8229600" cy="764704"/>
          </a:xfrm>
        </p:spPr>
        <p:txBody>
          <a:bodyPr/>
          <a:lstStyle/>
          <a:p>
            <a:r>
              <a:rPr lang="cs-CZ" dirty="0" smtClean="0"/>
              <a:t>T. REX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85184"/>
            <a:ext cx="8229600" cy="1656184"/>
          </a:xfrm>
        </p:spPr>
        <p:txBody>
          <a:bodyPr>
            <a:normAutofit/>
          </a:bodyPr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very </a:t>
            </a:r>
            <a:r>
              <a:rPr lang="cs-CZ" dirty="0" err="1" smtClean="0"/>
              <a:t>tall</a:t>
            </a:r>
            <a:r>
              <a:rPr lang="cs-CZ" dirty="0" smtClean="0"/>
              <a:t>.		Oni byli velmi vysocí.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 </a:t>
            </a:r>
            <a:r>
              <a:rPr lang="cs-CZ" dirty="0" err="1" smtClean="0"/>
              <a:t>eaters</a:t>
            </a:r>
            <a:r>
              <a:rPr lang="cs-CZ" dirty="0" smtClean="0"/>
              <a:t>.	Byli masožraví.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bad</a:t>
            </a:r>
            <a:r>
              <a:rPr lang="cs-CZ" dirty="0" smtClean="0"/>
              <a:t>.			Byli zlí.</a:t>
            </a:r>
            <a:endParaRPr lang="cs-CZ" dirty="0"/>
          </a:p>
        </p:txBody>
      </p:sp>
      <p:pic>
        <p:nvPicPr>
          <p:cNvPr id="1026" name="Picture 2" descr="Soubor:Tyrannosaurus-01-ZOO.Dvur.Kralov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836712"/>
            <a:ext cx="5664629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913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Soubor:Pteranodon</a:t>
            </a:r>
            <a:r>
              <a:rPr lang="cs-CZ" dirty="0" smtClean="0"/>
              <a:t> BW.jpg.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2001-, 18.12.2006 [cit. 2012-05-15]. Dostupné z: http://cs.wikipedia.org/wiki/Soubor:Pteranodon_BW.jpg</a:t>
            </a:r>
          </a:p>
          <a:p>
            <a:r>
              <a:rPr lang="cs-CZ" dirty="0" err="1" smtClean="0"/>
              <a:t>Soubor:C</a:t>
            </a:r>
            <a:r>
              <a:rPr lang="cs-CZ" dirty="0" smtClean="0"/>
              <a:t> diplodocus.jpg.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2001-, 4.1.2006 [cit. 2012-05-15]. Dostupné z: http://cs.wikipedia.org/wiki/Soubor:C_diplodocus.jpg </a:t>
            </a:r>
          </a:p>
          <a:p>
            <a:r>
              <a:rPr lang="cs-CZ" dirty="0" smtClean="0"/>
              <a:t>Soubor:Tyrannosaurus-01-ZOO.Dvur.Kralove.jpg.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2001-, 29.3.2008 [cit. 2012-05-15]. Dostupné z: http://cs.wikipedia.org/wiki/Soubor:Tyrannosaurus-01-ZOO.Dvur.Kralove.jpg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3280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34</TotalTime>
  <Words>162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Prezentace aplikace PowerPoint</vt:lpstr>
      <vt:lpstr>Pteranodon</vt:lpstr>
      <vt:lpstr>Diplodocus</vt:lpstr>
      <vt:lpstr>T. REX</vt:lpstr>
      <vt:lpstr>Citace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4</cp:revision>
  <dcterms:created xsi:type="dcterms:W3CDTF">2012-08-23T08:59:12Z</dcterms:created>
  <dcterms:modified xsi:type="dcterms:W3CDTF">2012-08-23T09:33:40Z</dcterms:modified>
</cp:coreProperties>
</file>