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VY_32_INOVACE_51_THEN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THEN (v minulosti)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err="1" smtClean="0"/>
            <a:t>Then</a:t>
          </a:r>
          <a:r>
            <a:rPr lang="cs-CZ" dirty="0" smtClean="0"/>
            <a:t> (v minulosti)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5900BC-90CD-4ACF-B80A-F2A7B475F96C}" type="presOf" srcId="{636D6FD4-7B81-456C-BB0A-6B22D7D839F7}" destId="{B95C7013-0FC0-4A4D-AACE-66F282C8C602}" srcOrd="1" destOrd="0" presId="urn:microsoft.com/office/officeart/2005/8/layout/target3"/>
    <dgm:cxn modelId="{E965FA56-82E0-4602-915A-560BA242D6D9}" type="presOf" srcId="{F6740C84-FFC4-4C19-9149-5F5774B54BA0}" destId="{03FB03DB-DA77-4481-999E-0E03B05B4F8F}" srcOrd="0" destOrd="0" presId="urn:microsoft.com/office/officeart/2005/8/layout/target3"/>
    <dgm:cxn modelId="{F64F3B9E-98AE-482F-8379-C8484946EDD4}" type="presOf" srcId="{A40345AC-7407-4C21-8FE2-9AD60A96D678}" destId="{0B76B16A-56D6-4661-8F68-011A1DEE0FDA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3AB5F5DD-8036-4A25-9E47-09B63C046B3F}" type="presOf" srcId="{D3EB95BA-B715-4FC6-AF94-BEC7ED97A356}" destId="{9D34CC72-C1C0-4526-91D2-325327C2CFBD}" srcOrd="0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BDDD784F-B99E-46B7-BCEF-B2C2708C9FAA}" type="presOf" srcId="{636D6FD4-7B81-456C-BB0A-6B22D7D839F7}" destId="{86684E08-8F22-47B2-93A7-57E4ACCEB38A}" srcOrd="0" destOrd="0" presId="urn:microsoft.com/office/officeart/2005/8/layout/target3"/>
    <dgm:cxn modelId="{E36EA632-0785-4F7D-8F78-489FAD68CCAF}" type="presOf" srcId="{4CA27FBE-7CE2-40CD-9BB1-B5C9DCC52179}" destId="{B2D71379-9F57-4D44-BE87-4F351A17252F}" srcOrd="0" destOrd="0" presId="urn:microsoft.com/office/officeart/2005/8/layout/target3"/>
    <dgm:cxn modelId="{CF60B85B-D5D6-4607-B2B1-B9AE849573E8}" type="presOf" srcId="{F6740C84-FFC4-4C19-9149-5F5774B54BA0}" destId="{1B7D852F-774D-4F69-BFCD-232D96B8007E}" srcOrd="1" destOrd="0" presId="urn:microsoft.com/office/officeart/2005/8/layout/target3"/>
    <dgm:cxn modelId="{D2F2AB55-2FBF-4BDF-828C-74D976443C46}" type="presOf" srcId="{D3EB95BA-B715-4FC6-AF94-BEC7ED97A356}" destId="{B3BB53C1-EEA1-4606-89FE-999C077A8F8E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415A72FF-D1F6-4087-B2B6-E53646DDFA27}" type="presOf" srcId="{EF45A855-7ABA-44C3-970E-46FD5C4C1EC6}" destId="{C0D2742E-AB8A-4BB6-952B-09786D4BDDDC}" srcOrd="1" destOrd="0" presId="urn:microsoft.com/office/officeart/2005/8/layout/target3"/>
    <dgm:cxn modelId="{7D0D5523-FBFC-45C0-8724-E85EE97F9416}" type="presOf" srcId="{4CA27FBE-7CE2-40CD-9BB1-B5C9DCC52179}" destId="{340D035F-E78F-43E2-84BB-D9AB11E21D4E}" srcOrd="1" destOrd="0" presId="urn:microsoft.com/office/officeart/2005/8/layout/target3"/>
    <dgm:cxn modelId="{63A88AF9-E528-4DDD-907C-E3811117B27B}" type="presOf" srcId="{EF45A855-7ABA-44C3-970E-46FD5C4C1EC6}" destId="{CB3DE5E4-7609-400C-BBC8-9952C8CC1E3E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F2A94CA4-1936-44B5-8FD9-75E013C4C854}" type="presOf" srcId="{A40345AC-7407-4C21-8FE2-9AD60A96D678}" destId="{96EED6E8-1276-4307-B5FC-F59FBE36C9CD}" srcOrd="0" destOrd="0" presId="urn:microsoft.com/office/officeart/2005/8/layout/target3"/>
    <dgm:cxn modelId="{77C01891-5801-47AD-BAA8-42EC61732CA6}" type="presOf" srcId="{DD48610B-FBB8-49B6-8F7D-E36F279ABC71}" destId="{73693454-8058-4E8E-952A-B88822F2A142}" srcOrd="0" destOrd="0" presId="urn:microsoft.com/office/officeart/2005/8/layout/target3"/>
    <dgm:cxn modelId="{9B0BACF4-B4FA-4EEF-9880-41A1C3D245A7}" type="presParOf" srcId="{73693454-8058-4E8E-952A-B88822F2A142}" destId="{34CAB995-59D2-43AF-8A7D-B2F2C0560BCC}" srcOrd="0" destOrd="0" presId="urn:microsoft.com/office/officeart/2005/8/layout/target3"/>
    <dgm:cxn modelId="{866573B1-062C-4B4C-B094-28C3A0EC4D8C}" type="presParOf" srcId="{73693454-8058-4E8E-952A-B88822F2A142}" destId="{B4F1CAD5-CB39-42CC-8C06-20916F758FBD}" srcOrd="1" destOrd="0" presId="urn:microsoft.com/office/officeart/2005/8/layout/target3"/>
    <dgm:cxn modelId="{9B510352-E01F-4251-9EAE-B0F253AEC6C2}" type="presParOf" srcId="{73693454-8058-4E8E-952A-B88822F2A142}" destId="{CB3DE5E4-7609-400C-BBC8-9952C8CC1E3E}" srcOrd="2" destOrd="0" presId="urn:microsoft.com/office/officeart/2005/8/layout/target3"/>
    <dgm:cxn modelId="{458C73CD-0A8F-4667-9D6A-70B9A9645FA2}" type="presParOf" srcId="{73693454-8058-4E8E-952A-B88822F2A142}" destId="{81A4BF60-A0BA-4C96-894C-FACEE081CF03}" srcOrd="3" destOrd="0" presId="urn:microsoft.com/office/officeart/2005/8/layout/target3"/>
    <dgm:cxn modelId="{2FE19E74-7F5F-4605-BEDB-51AD73E91128}" type="presParOf" srcId="{73693454-8058-4E8E-952A-B88822F2A142}" destId="{79C88A93-B465-462D-A26B-AE3BCF72BDE1}" srcOrd="4" destOrd="0" presId="urn:microsoft.com/office/officeart/2005/8/layout/target3"/>
    <dgm:cxn modelId="{EB4628F4-4618-4461-A616-6A610921F223}" type="presParOf" srcId="{73693454-8058-4E8E-952A-B88822F2A142}" destId="{9D34CC72-C1C0-4526-91D2-325327C2CFBD}" srcOrd="5" destOrd="0" presId="urn:microsoft.com/office/officeart/2005/8/layout/target3"/>
    <dgm:cxn modelId="{FDBE3195-ED71-4C9A-B9E5-66D428DAFC35}" type="presParOf" srcId="{73693454-8058-4E8E-952A-B88822F2A142}" destId="{8CA429DB-99A4-4AB8-A765-C8DA02ABAAD9}" srcOrd="6" destOrd="0" presId="urn:microsoft.com/office/officeart/2005/8/layout/target3"/>
    <dgm:cxn modelId="{7DE56121-13BB-455A-B8DB-20C61969D78B}" type="presParOf" srcId="{73693454-8058-4E8E-952A-B88822F2A142}" destId="{CA280024-621D-4529-AB43-EE734988E1A3}" srcOrd="7" destOrd="0" presId="urn:microsoft.com/office/officeart/2005/8/layout/target3"/>
    <dgm:cxn modelId="{D1317CF1-DB58-44F6-AE3C-4D9994025AAC}" type="presParOf" srcId="{73693454-8058-4E8E-952A-B88822F2A142}" destId="{B2D71379-9F57-4D44-BE87-4F351A17252F}" srcOrd="8" destOrd="0" presId="urn:microsoft.com/office/officeart/2005/8/layout/target3"/>
    <dgm:cxn modelId="{0D02A5E3-E85F-405C-92AD-07CD48DF8F9C}" type="presParOf" srcId="{73693454-8058-4E8E-952A-B88822F2A142}" destId="{A4A1090E-B019-471D-9E5A-158EC02D7A1E}" srcOrd="9" destOrd="0" presId="urn:microsoft.com/office/officeart/2005/8/layout/target3"/>
    <dgm:cxn modelId="{247B21AE-E3CD-4124-8C7C-C298E82FCFF8}" type="presParOf" srcId="{73693454-8058-4E8E-952A-B88822F2A142}" destId="{84CC51AF-A275-4291-A63C-FCF07732325B}" srcOrd="10" destOrd="0" presId="urn:microsoft.com/office/officeart/2005/8/layout/target3"/>
    <dgm:cxn modelId="{777CD179-CAC9-4CF6-AC50-81DE21DCD293}" type="presParOf" srcId="{73693454-8058-4E8E-952A-B88822F2A142}" destId="{03FB03DB-DA77-4481-999E-0E03B05B4F8F}" srcOrd="11" destOrd="0" presId="urn:microsoft.com/office/officeart/2005/8/layout/target3"/>
    <dgm:cxn modelId="{E6B1C5AB-3C68-4C22-86FC-C9F5E254D0C4}" type="presParOf" srcId="{73693454-8058-4E8E-952A-B88822F2A142}" destId="{BD05F658-82DE-406A-893C-D409DC215805}" srcOrd="12" destOrd="0" presId="urn:microsoft.com/office/officeart/2005/8/layout/target3"/>
    <dgm:cxn modelId="{ED266238-D9A9-43F6-AA3B-956ECBFC40FE}" type="presParOf" srcId="{73693454-8058-4E8E-952A-B88822F2A142}" destId="{95FD97C5-7823-4D5F-AC54-D2EF4A7865FC}" srcOrd="13" destOrd="0" presId="urn:microsoft.com/office/officeart/2005/8/layout/target3"/>
    <dgm:cxn modelId="{583612A6-9774-4E86-A7B8-DD4FE9F55CB4}" type="presParOf" srcId="{73693454-8058-4E8E-952A-B88822F2A142}" destId="{96EED6E8-1276-4307-B5FC-F59FBE36C9CD}" srcOrd="14" destOrd="0" presId="urn:microsoft.com/office/officeart/2005/8/layout/target3"/>
    <dgm:cxn modelId="{F2E0A624-4CAE-459E-8224-38CB34B19DD1}" type="presParOf" srcId="{73693454-8058-4E8E-952A-B88822F2A142}" destId="{5C42406F-2045-4CEA-9677-E2C92F5D3D28}" srcOrd="15" destOrd="0" presId="urn:microsoft.com/office/officeart/2005/8/layout/target3"/>
    <dgm:cxn modelId="{997904F4-30BD-463B-99F8-301BD9CF6612}" type="presParOf" srcId="{73693454-8058-4E8E-952A-B88822F2A142}" destId="{7CE1D833-06E6-464E-99A6-29965ADDA3AA}" srcOrd="16" destOrd="0" presId="urn:microsoft.com/office/officeart/2005/8/layout/target3"/>
    <dgm:cxn modelId="{9E1C097E-4730-4A01-AE07-546ABF392ACD}" type="presParOf" srcId="{73693454-8058-4E8E-952A-B88822F2A142}" destId="{86684E08-8F22-47B2-93A7-57E4ACCEB38A}" srcOrd="17" destOrd="0" presId="urn:microsoft.com/office/officeart/2005/8/layout/target3"/>
    <dgm:cxn modelId="{13C8BBC1-183B-4371-9AD3-DCA692644C85}" type="presParOf" srcId="{73693454-8058-4E8E-952A-B88822F2A142}" destId="{C0D2742E-AB8A-4BB6-952B-09786D4BDDDC}" srcOrd="18" destOrd="0" presId="urn:microsoft.com/office/officeart/2005/8/layout/target3"/>
    <dgm:cxn modelId="{0B3551C9-DE0A-47DE-BDE3-8773182E0BB1}" type="presParOf" srcId="{73693454-8058-4E8E-952A-B88822F2A142}" destId="{B3BB53C1-EEA1-4606-89FE-999C077A8F8E}" srcOrd="19" destOrd="0" presId="urn:microsoft.com/office/officeart/2005/8/layout/target3"/>
    <dgm:cxn modelId="{42BF49C3-BA7A-4BFC-85CE-543E02FB9C00}" type="presParOf" srcId="{73693454-8058-4E8E-952A-B88822F2A142}" destId="{340D035F-E78F-43E2-84BB-D9AB11E21D4E}" srcOrd="20" destOrd="0" presId="urn:microsoft.com/office/officeart/2005/8/layout/target3"/>
    <dgm:cxn modelId="{0B23E0FF-0590-4490-80AA-CE9D9487D72E}" type="presParOf" srcId="{73693454-8058-4E8E-952A-B88822F2A142}" destId="{1B7D852F-774D-4F69-BFCD-232D96B8007E}" srcOrd="21" destOrd="0" presId="urn:microsoft.com/office/officeart/2005/8/layout/target3"/>
    <dgm:cxn modelId="{2AD0F4C8-E7A6-4DB1-BCCC-394E3F11E07E}" type="presParOf" srcId="{73693454-8058-4E8E-952A-B88822F2A142}" destId="{0B76B16A-56D6-4661-8F68-011A1DEE0FDA}" srcOrd="22" destOrd="0" presId="urn:microsoft.com/office/officeart/2005/8/layout/target3"/>
    <dgm:cxn modelId="{E651B390-5F7F-40F6-877A-524A41F02B63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 flipH="1"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VY_32_INOVACE_51_THEN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THEN (v minulosti)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err="1" smtClean="0"/>
            <a:t>Then</a:t>
          </a:r>
          <a:r>
            <a:rPr lang="cs-CZ" sz="1400" kern="1200" dirty="0" smtClean="0"/>
            <a:t> (v minulosti)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9680784-1C1A-422E-B27D-1EC62EA4E4D8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B44BAE2-E0FD-4104-8473-BC8530B18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06188807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6460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alive</a:t>
            </a:r>
            <a:r>
              <a:rPr lang="cs-CZ" dirty="0" smtClean="0"/>
              <a:t> 50 milion </a:t>
            </a:r>
            <a:r>
              <a:rPr lang="cs-CZ" dirty="0" err="1" smtClean="0"/>
              <a:t>years</a:t>
            </a:r>
            <a:r>
              <a:rPr lang="cs-CZ" dirty="0" smtClean="0"/>
              <a:t> ago.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very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50 </a:t>
            </a:r>
            <a:r>
              <a:rPr lang="cs-CZ" dirty="0" err="1" smtClean="0"/>
              <a:t>centimetres</a:t>
            </a:r>
            <a:r>
              <a:rPr lang="cs-CZ" dirty="0" smtClean="0"/>
              <a:t> </a:t>
            </a:r>
            <a:r>
              <a:rPr lang="cs-CZ" dirty="0" err="1" smtClean="0"/>
              <a:t>tall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 to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toes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front </a:t>
            </a:r>
            <a:r>
              <a:rPr lang="cs-CZ" dirty="0" err="1" smtClean="0"/>
              <a:t>feet</a:t>
            </a:r>
            <a:r>
              <a:rPr lang="cs-CZ" dirty="0" smtClean="0"/>
              <a:t> and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toes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První kůň byl naživu (žil) před 50 </a:t>
            </a:r>
            <a:r>
              <a:rPr lang="cs-CZ" dirty="0" smtClean="0"/>
              <a:t>miliony </a:t>
            </a:r>
            <a:r>
              <a:rPr lang="cs-CZ" dirty="0" smtClean="0"/>
              <a:t>let. Byl to velmi malý kůň. Byl 50 centimetrů vysoký od nohou ke krku. Měl čtyři prsty na předních nohách a tři prsty na zadních nohách.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17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Five</a:t>
            </a:r>
            <a:r>
              <a:rPr lang="cs-CZ" dirty="0" smtClean="0"/>
              <a:t> milion </a:t>
            </a:r>
            <a:r>
              <a:rPr lang="cs-CZ" dirty="0" err="1" smtClean="0"/>
              <a:t>years</a:t>
            </a:r>
            <a:r>
              <a:rPr lang="cs-CZ" dirty="0" smtClean="0"/>
              <a:t> ago,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mammoth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mammoth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very big. </a:t>
            </a:r>
            <a:r>
              <a:rPr lang="cs-CZ" dirty="0" err="1" smtClean="0"/>
              <a:t>It</a:t>
            </a:r>
            <a:r>
              <a:rPr lang="cs-CZ" dirty="0" smtClean="0"/>
              <a:t> had long </a:t>
            </a:r>
            <a:r>
              <a:rPr lang="cs-CZ" dirty="0" err="1" smtClean="0"/>
              <a:t>hair</a:t>
            </a:r>
            <a:r>
              <a:rPr lang="cs-CZ" dirty="0" smtClean="0"/>
              <a:t> and very long </a:t>
            </a:r>
            <a:r>
              <a:rPr lang="cs-CZ" dirty="0" err="1" smtClean="0"/>
              <a:t>tusks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had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metres </a:t>
            </a:r>
            <a:r>
              <a:rPr lang="cs-CZ" dirty="0" err="1" smtClean="0"/>
              <a:t>tall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Před pěti </a:t>
            </a:r>
            <a:r>
              <a:rPr lang="cs-CZ" dirty="0" err="1" smtClean="0"/>
              <a:t>milony</a:t>
            </a:r>
            <a:r>
              <a:rPr lang="cs-CZ" dirty="0" smtClean="0"/>
              <a:t> let byl na Zemi mamut. Mamut byl velmi velký. Měl dlouhé chlupy a velmi dlouhé kly. Měl malé uši. Byl tři metry vysoký.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mammoth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489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33</TotalTime>
  <Words>203</Words>
  <Application>Microsoft Office PowerPoint</Application>
  <PresentationFormat>Předvádění na obrazovce (4:3)</PresentationFormat>
  <Paragraphs>12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Tvrdý obal</vt:lpstr>
      <vt:lpstr>Snímek 1</vt:lpstr>
      <vt:lpstr>The first horse</vt:lpstr>
      <vt:lpstr>The mammoth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HP</cp:lastModifiedBy>
  <cp:revision>3</cp:revision>
  <dcterms:created xsi:type="dcterms:W3CDTF">2012-08-23T13:34:37Z</dcterms:created>
  <dcterms:modified xsi:type="dcterms:W3CDTF">2012-10-09T10:13:10Z</dcterms:modified>
</cp:coreProperties>
</file>