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VY_32_INOVACE_52_NOW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smtClean="0"/>
            <a:t>NOW (nyní)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smtClean="0"/>
            <a:t>NOW (nyní)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389AD8-AF38-4AEA-BF75-CF168F1E7318}" type="presOf" srcId="{EF45A855-7ABA-44C3-970E-46FD5C4C1EC6}" destId="{CB3DE5E4-7609-400C-BBC8-9952C8CC1E3E}" srcOrd="0" destOrd="0" presId="urn:microsoft.com/office/officeart/2005/8/layout/target3"/>
    <dgm:cxn modelId="{295968D3-5AB7-419C-A8D0-DEEB9A5C3FEF}" type="presOf" srcId="{F6740C84-FFC4-4C19-9149-5F5774B54BA0}" destId="{03FB03DB-DA77-4481-999E-0E03B05B4F8F}" srcOrd="0" destOrd="0" presId="urn:microsoft.com/office/officeart/2005/8/layout/target3"/>
    <dgm:cxn modelId="{5D10E5D0-F7A5-4BAD-92CF-07759D3F03A9}" type="presOf" srcId="{F6740C84-FFC4-4C19-9149-5F5774B54BA0}" destId="{1B7D852F-774D-4F69-BFCD-232D96B8007E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64CAE757-383D-4DED-B71A-9D99BB97D376}" type="presOf" srcId="{A40345AC-7407-4C21-8FE2-9AD60A96D678}" destId="{96EED6E8-1276-4307-B5FC-F59FBE36C9CD}" srcOrd="0" destOrd="0" presId="urn:microsoft.com/office/officeart/2005/8/layout/target3"/>
    <dgm:cxn modelId="{BEDDFFAA-9585-404A-9AE6-38946E386F36}" type="presOf" srcId="{4CA27FBE-7CE2-40CD-9BB1-B5C9DCC52179}" destId="{B2D71379-9F57-4D44-BE87-4F351A17252F}" srcOrd="0" destOrd="0" presId="urn:microsoft.com/office/officeart/2005/8/layout/target3"/>
    <dgm:cxn modelId="{C54D0DA7-D1E9-415A-BD55-8FDDE86658E1}" type="presOf" srcId="{A40345AC-7407-4C21-8FE2-9AD60A96D678}" destId="{0B76B16A-56D6-4661-8F68-011A1DEE0FDA}" srcOrd="1" destOrd="0" presId="urn:microsoft.com/office/officeart/2005/8/layout/target3"/>
    <dgm:cxn modelId="{285B4E32-9304-4972-B0C7-0F12393431E4}" type="presOf" srcId="{EF45A855-7ABA-44C3-970E-46FD5C4C1EC6}" destId="{C0D2742E-AB8A-4BB6-952B-09786D4BDDDC}" srcOrd="1" destOrd="0" presId="urn:microsoft.com/office/officeart/2005/8/layout/target3"/>
    <dgm:cxn modelId="{8A9E3BA9-9DE7-40B1-89BF-E1EF24B66064}" type="presOf" srcId="{D3EB95BA-B715-4FC6-AF94-BEC7ED97A356}" destId="{9D34CC72-C1C0-4526-91D2-325327C2CFBD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89DBF04E-87E4-4350-8FC5-857947FF33CC}" type="presOf" srcId="{636D6FD4-7B81-456C-BB0A-6B22D7D839F7}" destId="{86684E08-8F22-47B2-93A7-57E4ACCEB38A}" srcOrd="0" destOrd="0" presId="urn:microsoft.com/office/officeart/2005/8/layout/target3"/>
    <dgm:cxn modelId="{0BBE2D62-E352-4455-9BF9-10B5BFD393A9}" type="presOf" srcId="{636D6FD4-7B81-456C-BB0A-6B22D7D839F7}" destId="{B95C7013-0FC0-4A4D-AACE-66F282C8C602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613C72DB-619C-4D0B-AE28-9B162F5B673F}" type="presOf" srcId="{D3EB95BA-B715-4FC6-AF94-BEC7ED97A356}" destId="{B3BB53C1-EEA1-4606-89FE-999C077A8F8E}" srcOrd="1" destOrd="0" presId="urn:microsoft.com/office/officeart/2005/8/layout/target3"/>
    <dgm:cxn modelId="{D8FD7543-68E6-4944-AF1F-C5CF9918078D}" type="presOf" srcId="{4CA27FBE-7CE2-40CD-9BB1-B5C9DCC52179}" destId="{340D035F-E78F-43E2-84BB-D9AB11E21D4E}" srcOrd="1" destOrd="0" presId="urn:microsoft.com/office/officeart/2005/8/layout/target3"/>
    <dgm:cxn modelId="{9A607368-65E6-4F5E-8247-0B7D5FEB653E}" type="presOf" srcId="{DD48610B-FBB8-49B6-8F7D-E36F279ABC71}" destId="{73693454-8058-4E8E-952A-B88822F2A142}" srcOrd="0" destOrd="0" presId="urn:microsoft.com/office/officeart/2005/8/layout/target3"/>
    <dgm:cxn modelId="{A8E44172-B596-4509-A9CE-D70805EAB0A4}" type="presParOf" srcId="{73693454-8058-4E8E-952A-B88822F2A142}" destId="{34CAB995-59D2-43AF-8A7D-B2F2C0560BCC}" srcOrd="0" destOrd="0" presId="urn:microsoft.com/office/officeart/2005/8/layout/target3"/>
    <dgm:cxn modelId="{A0D98A29-A9F9-4C7B-AFED-251770F2520D}" type="presParOf" srcId="{73693454-8058-4E8E-952A-B88822F2A142}" destId="{B4F1CAD5-CB39-42CC-8C06-20916F758FBD}" srcOrd="1" destOrd="0" presId="urn:microsoft.com/office/officeart/2005/8/layout/target3"/>
    <dgm:cxn modelId="{0571C50C-9AD9-4E56-AC19-BFD97E07E81E}" type="presParOf" srcId="{73693454-8058-4E8E-952A-B88822F2A142}" destId="{CB3DE5E4-7609-400C-BBC8-9952C8CC1E3E}" srcOrd="2" destOrd="0" presId="urn:microsoft.com/office/officeart/2005/8/layout/target3"/>
    <dgm:cxn modelId="{1664820C-E94A-4E44-8747-20832BBE1E32}" type="presParOf" srcId="{73693454-8058-4E8E-952A-B88822F2A142}" destId="{81A4BF60-A0BA-4C96-894C-FACEE081CF03}" srcOrd="3" destOrd="0" presId="urn:microsoft.com/office/officeart/2005/8/layout/target3"/>
    <dgm:cxn modelId="{7346B3D7-9643-4EF7-92AB-56B41F2BC061}" type="presParOf" srcId="{73693454-8058-4E8E-952A-B88822F2A142}" destId="{79C88A93-B465-462D-A26B-AE3BCF72BDE1}" srcOrd="4" destOrd="0" presId="urn:microsoft.com/office/officeart/2005/8/layout/target3"/>
    <dgm:cxn modelId="{154D7894-62F9-4722-862E-0ED6B90BB3B4}" type="presParOf" srcId="{73693454-8058-4E8E-952A-B88822F2A142}" destId="{9D34CC72-C1C0-4526-91D2-325327C2CFBD}" srcOrd="5" destOrd="0" presId="urn:microsoft.com/office/officeart/2005/8/layout/target3"/>
    <dgm:cxn modelId="{9ACD4050-DCF6-4E8F-8024-14870D0C106A}" type="presParOf" srcId="{73693454-8058-4E8E-952A-B88822F2A142}" destId="{8CA429DB-99A4-4AB8-A765-C8DA02ABAAD9}" srcOrd="6" destOrd="0" presId="urn:microsoft.com/office/officeart/2005/8/layout/target3"/>
    <dgm:cxn modelId="{A8E35E23-3633-4D83-A912-4949C9B98BCC}" type="presParOf" srcId="{73693454-8058-4E8E-952A-B88822F2A142}" destId="{CA280024-621D-4529-AB43-EE734988E1A3}" srcOrd="7" destOrd="0" presId="urn:microsoft.com/office/officeart/2005/8/layout/target3"/>
    <dgm:cxn modelId="{21EC80FA-7935-4547-9CC5-7642B42CE9FE}" type="presParOf" srcId="{73693454-8058-4E8E-952A-B88822F2A142}" destId="{B2D71379-9F57-4D44-BE87-4F351A17252F}" srcOrd="8" destOrd="0" presId="urn:microsoft.com/office/officeart/2005/8/layout/target3"/>
    <dgm:cxn modelId="{12AB89D8-3D7C-44AD-ABDB-97236930E7EA}" type="presParOf" srcId="{73693454-8058-4E8E-952A-B88822F2A142}" destId="{A4A1090E-B019-471D-9E5A-158EC02D7A1E}" srcOrd="9" destOrd="0" presId="urn:microsoft.com/office/officeart/2005/8/layout/target3"/>
    <dgm:cxn modelId="{333201F5-3765-4E23-86E9-E47B88CBB6C0}" type="presParOf" srcId="{73693454-8058-4E8E-952A-B88822F2A142}" destId="{84CC51AF-A275-4291-A63C-FCF07732325B}" srcOrd="10" destOrd="0" presId="urn:microsoft.com/office/officeart/2005/8/layout/target3"/>
    <dgm:cxn modelId="{7D5D5E01-C1D5-471D-BF18-DF837996A931}" type="presParOf" srcId="{73693454-8058-4E8E-952A-B88822F2A142}" destId="{03FB03DB-DA77-4481-999E-0E03B05B4F8F}" srcOrd="11" destOrd="0" presId="urn:microsoft.com/office/officeart/2005/8/layout/target3"/>
    <dgm:cxn modelId="{4F9DC69B-57A2-431B-B6F1-7854497623CD}" type="presParOf" srcId="{73693454-8058-4E8E-952A-B88822F2A142}" destId="{BD05F658-82DE-406A-893C-D409DC215805}" srcOrd="12" destOrd="0" presId="urn:microsoft.com/office/officeart/2005/8/layout/target3"/>
    <dgm:cxn modelId="{23762143-1790-401B-8EC1-F09CC37837C8}" type="presParOf" srcId="{73693454-8058-4E8E-952A-B88822F2A142}" destId="{95FD97C5-7823-4D5F-AC54-D2EF4A7865FC}" srcOrd="13" destOrd="0" presId="urn:microsoft.com/office/officeart/2005/8/layout/target3"/>
    <dgm:cxn modelId="{3E0F6C3C-C13C-42B8-B15D-BA7153D0AD4C}" type="presParOf" srcId="{73693454-8058-4E8E-952A-B88822F2A142}" destId="{96EED6E8-1276-4307-B5FC-F59FBE36C9CD}" srcOrd="14" destOrd="0" presId="urn:microsoft.com/office/officeart/2005/8/layout/target3"/>
    <dgm:cxn modelId="{D28E1869-7943-42D8-8B8A-2E9472520D05}" type="presParOf" srcId="{73693454-8058-4E8E-952A-B88822F2A142}" destId="{5C42406F-2045-4CEA-9677-E2C92F5D3D28}" srcOrd="15" destOrd="0" presId="urn:microsoft.com/office/officeart/2005/8/layout/target3"/>
    <dgm:cxn modelId="{5575502F-00C6-4C5E-9FFA-BDACF2DEB7C6}" type="presParOf" srcId="{73693454-8058-4E8E-952A-B88822F2A142}" destId="{7CE1D833-06E6-464E-99A6-29965ADDA3AA}" srcOrd="16" destOrd="0" presId="urn:microsoft.com/office/officeart/2005/8/layout/target3"/>
    <dgm:cxn modelId="{D2379AE9-D1B7-4AE8-B92C-E0541F82B408}" type="presParOf" srcId="{73693454-8058-4E8E-952A-B88822F2A142}" destId="{86684E08-8F22-47B2-93A7-57E4ACCEB38A}" srcOrd="17" destOrd="0" presId="urn:microsoft.com/office/officeart/2005/8/layout/target3"/>
    <dgm:cxn modelId="{24A23EBF-2666-49E1-87AA-16401B048B4F}" type="presParOf" srcId="{73693454-8058-4E8E-952A-B88822F2A142}" destId="{C0D2742E-AB8A-4BB6-952B-09786D4BDDDC}" srcOrd="18" destOrd="0" presId="urn:microsoft.com/office/officeart/2005/8/layout/target3"/>
    <dgm:cxn modelId="{1B9DD318-A4D6-4E26-B8E5-7B9A97FD2FF9}" type="presParOf" srcId="{73693454-8058-4E8E-952A-B88822F2A142}" destId="{B3BB53C1-EEA1-4606-89FE-999C077A8F8E}" srcOrd="19" destOrd="0" presId="urn:microsoft.com/office/officeart/2005/8/layout/target3"/>
    <dgm:cxn modelId="{4F06735B-88BE-475A-8D38-330A7C40B27C}" type="presParOf" srcId="{73693454-8058-4E8E-952A-B88822F2A142}" destId="{340D035F-E78F-43E2-84BB-D9AB11E21D4E}" srcOrd="20" destOrd="0" presId="urn:microsoft.com/office/officeart/2005/8/layout/target3"/>
    <dgm:cxn modelId="{1BD0C48B-3F20-49E2-B902-9ED772A15B8F}" type="presParOf" srcId="{73693454-8058-4E8E-952A-B88822F2A142}" destId="{1B7D852F-774D-4F69-BFCD-232D96B8007E}" srcOrd="21" destOrd="0" presId="urn:microsoft.com/office/officeart/2005/8/layout/target3"/>
    <dgm:cxn modelId="{C7292F1E-A52F-4842-BA22-924DFAC54034}" type="presParOf" srcId="{73693454-8058-4E8E-952A-B88822F2A142}" destId="{0B76B16A-56D6-4661-8F68-011A1DEE0FDA}" srcOrd="22" destOrd="0" presId="urn:microsoft.com/office/officeart/2005/8/layout/target3"/>
    <dgm:cxn modelId="{E6435D25-671D-46A3-BE3A-4F62427720F6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VY_32_INOVACE_52_NOW</a:t>
          </a:r>
          <a:endParaRPr lang="cs-CZ" sz="14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NOW (nyní)</a:t>
          </a:r>
          <a:endParaRPr lang="cs-CZ" sz="1400" kern="1200" dirty="0" smtClean="0"/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smtClean="0"/>
            <a:t>NOW (nyní)</a:t>
          </a:r>
          <a:endParaRPr lang="cs-CZ" sz="14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9594696-FE42-4791-8003-911D0263DC8A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2DAF34-498C-4C2D-BBCB-2C8CD7BF4C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85464116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353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very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1.5 metres </a:t>
            </a:r>
            <a:r>
              <a:rPr lang="cs-CZ" dirty="0" err="1" smtClean="0"/>
              <a:t>tall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r>
              <a:rPr lang="cs-CZ" dirty="0" smtClean="0"/>
              <a:t> to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neck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hooves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Dnešní kůň je velmi odlišný. Tento kůň je 1,5 metru vysoký od nohou ke krku. Dnešní kůň má hřívu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1440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elephants</a:t>
            </a:r>
            <a:r>
              <a:rPr lang="cs-CZ" dirty="0" smtClean="0"/>
              <a:t> in </a:t>
            </a:r>
            <a:r>
              <a:rPr lang="cs-CZ" dirty="0" err="1" smtClean="0"/>
              <a:t>Africa</a:t>
            </a:r>
            <a:r>
              <a:rPr lang="cs-CZ" dirty="0" smtClean="0"/>
              <a:t> and </a:t>
            </a:r>
            <a:r>
              <a:rPr lang="cs-CZ" dirty="0" err="1" smtClean="0"/>
              <a:t>Asia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African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thick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 smtClean="0"/>
              <a:t> skin and very big </a:t>
            </a:r>
            <a:r>
              <a:rPr lang="cs-CZ" dirty="0" err="1" smtClean="0"/>
              <a:t>ears</a:t>
            </a:r>
            <a:r>
              <a:rPr lang="cs-CZ" dirty="0" smtClean="0"/>
              <a:t>. A big </a:t>
            </a:r>
            <a:r>
              <a:rPr lang="cs-CZ" dirty="0" err="1" smtClean="0"/>
              <a:t>elephant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metres </a:t>
            </a:r>
            <a:r>
              <a:rPr lang="cs-CZ" dirty="0" err="1" smtClean="0"/>
              <a:t>tall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Dnes jsou sloni v Africe a Asii. Africký slon má silnou šedou kůži a velmi velké uši. Velký slon je vysoký tři metry.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32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150</Words>
  <Application>Microsoft Office PowerPoint</Application>
  <PresentationFormat>Předvádění na obrazovce (4:3)</PresentationFormat>
  <Paragraphs>14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Arkýř</vt:lpstr>
      <vt:lpstr>Prezentace aplikace PowerPoint</vt:lpstr>
      <vt:lpstr>The horse</vt:lpstr>
      <vt:lpstr>An elephant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1</cp:revision>
  <dcterms:created xsi:type="dcterms:W3CDTF">2012-08-23T13:45:03Z</dcterms:created>
  <dcterms:modified xsi:type="dcterms:W3CDTF">2012-08-23T13:52:39Z</dcterms:modified>
</cp:coreProperties>
</file>