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48610B-FBB8-49B6-8F7D-E36F279ABC71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F45A855-7ABA-44C3-970E-46FD5C4C1EC6}">
      <dgm:prSet phldrT="[Text]"/>
      <dgm:spPr/>
      <dgm:t>
        <a:bodyPr/>
        <a:lstStyle/>
        <a:p>
          <a:r>
            <a:rPr lang="cs-CZ" dirty="0" smtClean="0"/>
            <a:t>Název školy: ZŠ a MŠ Březno</a:t>
          </a:r>
          <a:endParaRPr lang="cs-CZ" dirty="0"/>
        </a:p>
      </dgm:t>
    </dgm:pt>
    <dgm:pt modelId="{114B9D0A-2663-44E1-A242-573782EA99B0}" type="parTrans" cxnId="{C1D7A672-20B6-46FA-94FF-F6D86C71BF86}">
      <dgm:prSet/>
      <dgm:spPr/>
      <dgm:t>
        <a:bodyPr/>
        <a:lstStyle/>
        <a:p>
          <a:endParaRPr lang="cs-CZ"/>
        </a:p>
      </dgm:t>
    </dgm:pt>
    <dgm:pt modelId="{16D5A15F-966A-4582-AA9E-810B63B7E7A9}" type="sibTrans" cxnId="{C1D7A672-20B6-46FA-94FF-F6D86C71BF86}">
      <dgm:prSet/>
      <dgm:spPr/>
      <dgm:t>
        <a:bodyPr/>
        <a:lstStyle/>
        <a:p>
          <a:endParaRPr lang="cs-CZ"/>
        </a:p>
      </dgm:t>
    </dgm:pt>
    <dgm:pt modelId="{D3EB95BA-B715-4FC6-AF94-BEC7ED97A356}">
      <dgm:prSet phldrT="[Text]"/>
      <dgm:spPr/>
      <dgm:t>
        <a:bodyPr/>
        <a:lstStyle/>
        <a:p>
          <a:r>
            <a:rPr lang="cs-CZ" dirty="0" smtClean="0"/>
            <a:t>Autor: Markéta Kulíšková </a:t>
          </a:r>
          <a:endParaRPr lang="cs-CZ" dirty="0"/>
        </a:p>
      </dgm:t>
    </dgm:pt>
    <dgm:pt modelId="{ED5C0703-AEA6-4C85-BEBC-6B758147FA31}" type="parTrans" cxnId="{5B43204A-8E67-4EC4-994B-A922BEE7FAD3}">
      <dgm:prSet/>
      <dgm:spPr/>
      <dgm:t>
        <a:bodyPr/>
        <a:lstStyle/>
        <a:p>
          <a:endParaRPr lang="cs-CZ"/>
        </a:p>
      </dgm:t>
    </dgm:pt>
    <dgm:pt modelId="{0E0192EA-7524-4D9E-948A-9ED461B836C0}" type="sibTrans" cxnId="{5B43204A-8E67-4EC4-994B-A922BEE7FAD3}">
      <dgm:prSet/>
      <dgm:spPr/>
      <dgm:t>
        <a:bodyPr/>
        <a:lstStyle/>
        <a:p>
          <a:endParaRPr lang="cs-CZ"/>
        </a:p>
      </dgm:t>
    </dgm:pt>
    <dgm:pt modelId="{4CA27FBE-7CE2-40CD-9BB1-B5C9DCC52179}">
      <dgm:prSet phldrT="[Text]"/>
      <dgm:spPr/>
      <dgm:t>
        <a:bodyPr/>
        <a:lstStyle/>
        <a:p>
          <a:r>
            <a:rPr lang="cs-CZ" dirty="0" smtClean="0"/>
            <a:t>Název: VY_32_INOVACE_53_THE_DINOSAURS</a:t>
          </a:r>
        </a:p>
      </dgm:t>
    </dgm:pt>
    <dgm:pt modelId="{6D933599-862E-4881-AE32-78D5BE32A342}" type="parTrans" cxnId="{117DD09C-2219-4EE0-B0DD-9A03ECF5BA67}">
      <dgm:prSet/>
      <dgm:spPr/>
      <dgm:t>
        <a:bodyPr/>
        <a:lstStyle/>
        <a:p>
          <a:endParaRPr lang="cs-CZ"/>
        </a:p>
      </dgm:t>
    </dgm:pt>
    <dgm:pt modelId="{CD2D3A66-047A-4DC1-91FD-C1A44C9664B8}" type="sibTrans" cxnId="{117DD09C-2219-4EE0-B0DD-9A03ECF5BA67}">
      <dgm:prSet/>
      <dgm:spPr/>
      <dgm:t>
        <a:bodyPr/>
        <a:lstStyle/>
        <a:p>
          <a:endParaRPr lang="cs-CZ"/>
        </a:p>
      </dgm:t>
    </dgm:pt>
    <dgm:pt modelId="{A40345AC-7407-4C21-8FE2-9AD60A96D678}">
      <dgm:prSet phldrT="[Text]"/>
      <dgm:spPr/>
      <dgm:t>
        <a:bodyPr/>
        <a:lstStyle/>
        <a:p>
          <a:r>
            <a:rPr lang="cs-CZ" dirty="0" smtClean="0"/>
            <a:t>Číslo projektu: CZ.1.07/1.4.00/21.0360</a:t>
          </a:r>
        </a:p>
      </dgm:t>
    </dgm:pt>
    <dgm:pt modelId="{62C5FF30-1C6D-48B0-8B46-0A5B552739AA}" type="parTrans" cxnId="{B1769124-445E-454A-A738-D5D23F93DDBB}">
      <dgm:prSet/>
      <dgm:spPr/>
      <dgm:t>
        <a:bodyPr/>
        <a:lstStyle/>
        <a:p>
          <a:endParaRPr lang="cs-CZ"/>
        </a:p>
      </dgm:t>
    </dgm:pt>
    <dgm:pt modelId="{13CA3B7E-383B-43BE-B68D-9ED4F6013E8E}" type="sibTrans" cxnId="{B1769124-445E-454A-A738-D5D23F93DDBB}">
      <dgm:prSet/>
      <dgm:spPr/>
      <dgm:t>
        <a:bodyPr/>
        <a:lstStyle/>
        <a:p>
          <a:endParaRPr lang="cs-CZ"/>
        </a:p>
      </dgm:t>
    </dgm:pt>
    <dgm:pt modelId="{F6740C84-FFC4-4C19-9149-5F5774B54BA0}">
      <dgm:prSet phldrT="[Text]"/>
      <dgm:spPr/>
      <dgm:t>
        <a:bodyPr/>
        <a:lstStyle/>
        <a:p>
          <a:r>
            <a:rPr lang="cs-CZ" dirty="0" smtClean="0"/>
            <a:t>Téma: </a:t>
          </a:r>
          <a:r>
            <a:rPr lang="cs-CZ" dirty="0" err="1" smtClean="0"/>
            <a:t>The</a:t>
          </a:r>
          <a:r>
            <a:rPr lang="cs-CZ" dirty="0" smtClean="0"/>
            <a:t> </a:t>
          </a:r>
          <a:r>
            <a:rPr lang="cs-CZ" dirty="0" err="1" smtClean="0"/>
            <a:t>dinosaurs</a:t>
          </a:r>
          <a:endParaRPr lang="cs-CZ" dirty="0" smtClean="0"/>
        </a:p>
      </dgm:t>
    </dgm:pt>
    <dgm:pt modelId="{959523E4-DBE9-426C-8060-FE6FBC53BC23}" type="parTrans" cxnId="{B70FEF21-947F-4573-959D-FC63EAAE4AB6}">
      <dgm:prSet/>
      <dgm:spPr/>
      <dgm:t>
        <a:bodyPr/>
        <a:lstStyle/>
        <a:p>
          <a:endParaRPr lang="cs-CZ"/>
        </a:p>
      </dgm:t>
    </dgm:pt>
    <dgm:pt modelId="{A5D30DBC-9E6E-481C-9670-2B5046C8CA07}" type="sibTrans" cxnId="{B70FEF21-947F-4573-959D-FC63EAAE4AB6}">
      <dgm:prSet/>
      <dgm:spPr/>
      <dgm:t>
        <a:bodyPr/>
        <a:lstStyle/>
        <a:p>
          <a:endParaRPr lang="cs-CZ"/>
        </a:p>
      </dgm:t>
    </dgm:pt>
    <dgm:pt modelId="{636D6FD4-7B81-456C-BB0A-6B22D7D839F7}">
      <dgm:prSet phldrT="[Text]"/>
      <dgm:spPr/>
      <dgm:t>
        <a:bodyPr/>
        <a:lstStyle/>
        <a:p>
          <a:r>
            <a:rPr lang="cs-CZ" dirty="0" smtClean="0"/>
            <a:t>Anotace: Materiál k interaktivní tabuli – Angličtina pro 4. ročník ZŠ – </a:t>
          </a:r>
          <a:r>
            <a:rPr lang="cs-CZ" dirty="0" err="1" smtClean="0"/>
            <a:t>The</a:t>
          </a:r>
          <a:r>
            <a:rPr lang="cs-CZ" dirty="0" smtClean="0"/>
            <a:t> </a:t>
          </a:r>
          <a:r>
            <a:rPr lang="cs-CZ" dirty="0" err="1" smtClean="0"/>
            <a:t>dinosaurs</a:t>
          </a:r>
          <a:endParaRPr lang="cs-CZ" dirty="0" smtClean="0"/>
        </a:p>
      </dgm:t>
    </dgm:pt>
    <dgm:pt modelId="{7A80C894-87A1-4042-9C6C-20BE9A219595}" type="parTrans" cxnId="{8B697212-BB00-4CF0-BFCE-18D046749E01}">
      <dgm:prSet/>
      <dgm:spPr/>
      <dgm:t>
        <a:bodyPr/>
        <a:lstStyle/>
        <a:p>
          <a:endParaRPr lang="cs-CZ"/>
        </a:p>
      </dgm:t>
    </dgm:pt>
    <dgm:pt modelId="{4B9273EE-2583-4544-A67B-9533235E780E}" type="sibTrans" cxnId="{8B697212-BB00-4CF0-BFCE-18D046749E01}">
      <dgm:prSet/>
      <dgm:spPr/>
      <dgm:t>
        <a:bodyPr/>
        <a:lstStyle/>
        <a:p>
          <a:endParaRPr lang="cs-CZ"/>
        </a:p>
      </dgm:t>
    </dgm:pt>
    <dgm:pt modelId="{73693454-8058-4E8E-952A-B88822F2A142}" type="pres">
      <dgm:prSet presAssocID="{DD48610B-FBB8-49B6-8F7D-E36F279ABC7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4CAB995-59D2-43AF-8A7D-B2F2C0560BCC}" type="pres">
      <dgm:prSet presAssocID="{EF45A855-7ABA-44C3-970E-46FD5C4C1EC6}" presName="circle1" presStyleLbl="node1" presStyleIdx="0" presStyleCnt="6"/>
      <dgm:spPr/>
    </dgm:pt>
    <dgm:pt modelId="{B4F1CAD5-CB39-42CC-8C06-20916F758FBD}" type="pres">
      <dgm:prSet presAssocID="{EF45A855-7ABA-44C3-970E-46FD5C4C1EC6}" presName="space" presStyleCnt="0"/>
      <dgm:spPr/>
    </dgm:pt>
    <dgm:pt modelId="{CB3DE5E4-7609-400C-BBC8-9952C8CC1E3E}" type="pres">
      <dgm:prSet presAssocID="{EF45A855-7ABA-44C3-970E-46FD5C4C1EC6}" presName="rect1" presStyleLbl="alignAcc1" presStyleIdx="0" presStyleCnt="6" custFlipHor="1" custScaleX="100000" custLinFactNeighborX="880"/>
      <dgm:spPr/>
      <dgm:t>
        <a:bodyPr/>
        <a:lstStyle/>
        <a:p>
          <a:endParaRPr lang="cs-CZ"/>
        </a:p>
      </dgm:t>
    </dgm:pt>
    <dgm:pt modelId="{81A4BF60-A0BA-4C96-894C-FACEE081CF03}" type="pres">
      <dgm:prSet presAssocID="{D3EB95BA-B715-4FC6-AF94-BEC7ED97A356}" presName="vertSpace2" presStyleLbl="node1" presStyleIdx="0" presStyleCnt="6"/>
      <dgm:spPr/>
    </dgm:pt>
    <dgm:pt modelId="{79C88A93-B465-462D-A26B-AE3BCF72BDE1}" type="pres">
      <dgm:prSet presAssocID="{D3EB95BA-B715-4FC6-AF94-BEC7ED97A356}" presName="circle2" presStyleLbl="node1" presStyleIdx="1" presStyleCnt="6"/>
      <dgm:spPr/>
    </dgm:pt>
    <dgm:pt modelId="{9D34CC72-C1C0-4526-91D2-325327C2CFBD}" type="pres">
      <dgm:prSet presAssocID="{D3EB95BA-B715-4FC6-AF94-BEC7ED97A356}" presName="rect2" presStyleLbl="alignAcc1" presStyleIdx="1" presStyleCnt="6"/>
      <dgm:spPr/>
      <dgm:t>
        <a:bodyPr/>
        <a:lstStyle/>
        <a:p>
          <a:endParaRPr lang="cs-CZ"/>
        </a:p>
      </dgm:t>
    </dgm:pt>
    <dgm:pt modelId="{8CA429DB-99A4-4AB8-A765-C8DA02ABAAD9}" type="pres">
      <dgm:prSet presAssocID="{4CA27FBE-7CE2-40CD-9BB1-B5C9DCC52179}" presName="vertSpace3" presStyleLbl="node1" presStyleIdx="1" presStyleCnt="6"/>
      <dgm:spPr/>
    </dgm:pt>
    <dgm:pt modelId="{CA280024-621D-4529-AB43-EE734988E1A3}" type="pres">
      <dgm:prSet presAssocID="{4CA27FBE-7CE2-40CD-9BB1-B5C9DCC52179}" presName="circle3" presStyleLbl="node1" presStyleIdx="2" presStyleCnt="6"/>
      <dgm:spPr/>
    </dgm:pt>
    <dgm:pt modelId="{B2D71379-9F57-4D44-BE87-4F351A17252F}" type="pres">
      <dgm:prSet presAssocID="{4CA27FBE-7CE2-40CD-9BB1-B5C9DCC52179}" presName="rect3" presStyleLbl="alignAcc1" presStyleIdx="2" presStyleCnt="6"/>
      <dgm:spPr/>
      <dgm:t>
        <a:bodyPr/>
        <a:lstStyle/>
        <a:p>
          <a:endParaRPr lang="cs-CZ"/>
        </a:p>
      </dgm:t>
    </dgm:pt>
    <dgm:pt modelId="{A4A1090E-B019-471D-9E5A-158EC02D7A1E}" type="pres">
      <dgm:prSet presAssocID="{F6740C84-FFC4-4C19-9149-5F5774B54BA0}" presName="vertSpace4" presStyleLbl="node1" presStyleIdx="2" presStyleCnt="6"/>
      <dgm:spPr/>
    </dgm:pt>
    <dgm:pt modelId="{84CC51AF-A275-4291-A63C-FCF07732325B}" type="pres">
      <dgm:prSet presAssocID="{F6740C84-FFC4-4C19-9149-5F5774B54BA0}" presName="circle4" presStyleLbl="node1" presStyleIdx="3" presStyleCnt="6"/>
      <dgm:spPr/>
    </dgm:pt>
    <dgm:pt modelId="{03FB03DB-DA77-4481-999E-0E03B05B4F8F}" type="pres">
      <dgm:prSet presAssocID="{F6740C84-FFC4-4C19-9149-5F5774B54BA0}" presName="rect4" presStyleLbl="alignAcc1" presStyleIdx="3" presStyleCnt="6" custLinFactNeighborX="1346" custLinFactNeighborY="-4343"/>
      <dgm:spPr/>
      <dgm:t>
        <a:bodyPr/>
        <a:lstStyle/>
        <a:p>
          <a:endParaRPr lang="cs-CZ"/>
        </a:p>
      </dgm:t>
    </dgm:pt>
    <dgm:pt modelId="{BD05F658-82DE-406A-893C-D409DC215805}" type="pres">
      <dgm:prSet presAssocID="{A40345AC-7407-4C21-8FE2-9AD60A96D678}" presName="vertSpace5" presStyleLbl="node1" presStyleIdx="3" presStyleCnt="6"/>
      <dgm:spPr/>
    </dgm:pt>
    <dgm:pt modelId="{95FD97C5-7823-4D5F-AC54-D2EF4A7865FC}" type="pres">
      <dgm:prSet presAssocID="{A40345AC-7407-4C21-8FE2-9AD60A96D678}" presName="circle5" presStyleLbl="node1" presStyleIdx="4" presStyleCnt="6"/>
      <dgm:spPr/>
    </dgm:pt>
    <dgm:pt modelId="{96EED6E8-1276-4307-B5FC-F59FBE36C9CD}" type="pres">
      <dgm:prSet presAssocID="{A40345AC-7407-4C21-8FE2-9AD60A96D678}" presName="rect5" presStyleLbl="alignAcc1" presStyleIdx="4" presStyleCnt="6" custScaleX="100000"/>
      <dgm:spPr/>
      <dgm:t>
        <a:bodyPr/>
        <a:lstStyle/>
        <a:p>
          <a:endParaRPr lang="cs-CZ"/>
        </a:p>
      </dgm:t>
    </dgm:pt>
    <dgm:pt modelId="{5C42406F-2045-4CEA-9677-E2C92F5D3D28}" type="pres">
      <dgm:prSet presAssocID="{636D6FD4-7B81-456C-BB0A-6B22D7D839F7}" presName="vertSpace6" presStyleLbl="node1" presStyleIdx="4" presStyleCnt="6"/>
      <dgm:spPr/>
    </dgm:pt>
    <dgm:pt modelId="{7CE1D833-06E6-464E-99A6-29965ADDA3AA}" type="pres">
      <dgm:prSet presAssocID="{636D6FD4-7B81-456C-BB0A-6B22D7D839F7}" presName="circle6" presStyleLbl="node1" presStyleIdx="5" presStyleCnt="6"/>
      <dgm:spPr/>
    </dgm:pt>
    <dgm:pt modelId="{86684E08-8F22-47B2-93A7-57E4ACCEB38A}" type="pres">
      <dgm:prSet presAssocID="{636D6FD4-7B81-456C-BB0A-6B22D7D839F7}" presName="rect6" presStyleLbl="alignAcc1" presStyleIdx="5" presStyleCnt="6"/>
      <dgm:spPr/>
      <dgm:t>
        <a:bodyPr/>
        <a:lstStyle/>
        <a:p>
          <a:endParaRPr lang="cs-CZ"/>
        </a:p>
      </dgm:t>
    </dgm:pt>
    <dgm:pt modelId="{C0D2742E-AB8A-4BB6-952B-09786D4BDDDC}" type="pres">
      <dgm:prSet presAssocID="{EF45A855-7ABA-44C3-970E-46FD5C4C1EC6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BB53C1-EEA1-4606-89FE-999C077A8F8E}" type="pres">
      <dgm:prSet presAssocID="{D3EB95BA-B715-4FC6-AF94-BEC7ED97A356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0D035F-E78F-43E2-84BB-D9AB11E21D4E}" type="pres">
      <dgm:prSet presAssocID="{4CA27FBE-7CE2-40CD-9BB1-B5C9DCC5217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7D852F-774D-4F69-BFCD-232D96B8007E}" type="pres">
      <dgm:prSet presAssocID="{F6740C84-FFC4-4C19-9149-5F5774B54BA0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76B16A-56D6-4661-8F68-011A1DEE0FDA}" type="pres">
      <dgm:prSet presAssocID="{A40345AC-7407-4C21-8FE2-9AD60A96D678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5C7013-0FC0-4A4D-AACE-66F282C8C602}" type="pres">
      <dgm:prSet presAssocID="{636D6FD4-7B81-456C-BB0A-6B22D7D839F7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6A16D67-C554-4021-8CD7-7ABE62BD9B2B}" type="presOf" srcId="{D3EB95BA-B715-4FC6-AF94-BEC7ED97A356}" destId="{9D34CC72-C1C0-4526-91D2-325327C2CFBD}" srcOrd="0" destOrd="0" presId="urn:microsoft.com/office/officeart/2005/8/layout/target3"/>
    <dgm:cxn modelId="{72AD9825-7E01-45CA-9291-10B61EDF0F1E}" type="presOf" srcId="{A40345AC-7407-4C21-8FE2-9AD60A96D678}" destId="{0B76B16A-56D6-4661-8F68-011A1DEE0FDA}" srcOrd="1" destOrd="0" presId="urn:microsoft.com/office/officeart/2005/8/layout/target3"/>
    <dgm:cxn modelId="{3D4FDB1E-59B4-45E4-9719-136DA49D4936}" type="presOf" srcId="{F6740C84-FFC4-4C19-9149-5F5774B54BA0}" destId="{1B7D852F-774D-4F69-BFCD-232D96B8007E}" srcOrd="1" destOrd="0" presId="urn:microsoft.com/office/officeart/2005/8/layout/target3"/>
    <dgm:cxn modelId="{74D9ED7E-2A25-4F0B-8177-001299728C4E}" type="presOf" srcId="{4CA27FBE-7CE2-40CD-9BB1-B5C9DCC52179}" destId="{B2D71379-9F57-4D44-BE87-4F351A17252F}" srcOrd="0" destOrd="0" presId="urn:microsoft.com/office/officeart/2005/8/layout/target3"/>
    <dgm:cxn modelId="{8B697212-BB00-4CF0-BFCE-18D046749E01}" srcId="{DD48610B-FBB8-49B6-8F7D-E36F279ABC71}" destId="{636D6FD4-7B81-456C-BB0A-6B22D7D839F7}" srcOrd="5" destOrd="0" parTransId="{7A80C894-87A1-4042-9C6C-20BE9A219595}" sibTransId="{4B9273EE-2583-4544-A67B-9533235E780E}"/>
    <dgm:cxn modelId="{FEF2738A-C45F-48D2-B35F-83DB0094C143}" type="presOf" srcId="{4CA27FBE-7CE2-40CD-9BB1-B5C9DCC52179}" destId="{340D035F-E78F-43E2-84BB-D9AB11E21D4E}" srcOrd="1" destOrd="0" presId="urn:microsoft.com/office/officeart/2005/8/layout/target3"/>
    <dgm:cxn modelId="{B70FEF21-947F-4573-959D-FC63EAAE4AB6}" srcId="{DD48610B-FBB8-49B6-8F7D-E36F279ABC71}" destId="{F6740C84-FFC4-4C19-9149-5F5774B54BA0}" srcOrd="3" destOrd="0" parTransId="{959523E4-DBE9-426C-8060-FE6FBC53BC23}" sibTransId="{A5D30DBC-9E6E-481C-9670-2B5046C8CA07}"/>
    <dgm:cxn modelId="{917CBA47-9299-41D8-B977-1A42FF9FCB8B}" type="presOf" srcId="{636D6FD4-7B81-456C-BB0A-6B22D7D839F7}" destId="{86684E08-8F22-47B2-93A7-57E4ACCEB38A}" srcOrd="0" destOrd="0" presId="urn:microsoft.com/office/officeart/2005/8/layout/target3"/>
    <dgm:cxn modelId="{117DD09C-2219-4EE0-B0DD-9A03ECF5BA67}" srcId="{DD48610B-FBB8-49B6-8F7D-E36F279ABC71}" destId="{4CA27FBE-7CE2-40CD-9BB1-B5C9DCC52179}" srcOrd="2" destOrd="0" parTransId="{6D933599-862E-4881-AE32-78D5BE32A342}" sibTransId="{CD2D3A66-047A-4DC1-91FD-C1A44C9664B8}"/>
    <dgm:cxn modelId="{E8026C5F-5331-457C-AD68-2F48543C4A7B}" type="presOf" srcId="{F6740C84-FFC4-4C19-9149-5F5774B54BA0}" destId="{03FB03DB-DA77-4481-999E-0E03B05B4F8F}" srcOrd="0" destOrd="0" presId="urn:microsoft.com/office/officeart/2005/8/layout/target3"/>
    <dgm:cxn modelId="{08FF18B7-0B66-437A-A8E0-99368F2A82AB}" type="presOf" srcId="{636D6FD4-7B81-456C-BB0A-6B22D7D839F7}" destId="{B95C7013-0FC0-4A4D-AACE-66F282C8C602}" srcOrd="1" destOrd="0" presId="urn:microsoft.com/office/officeart/2005/8/layout/target3"/>
    <dgm:cxn modelId="{80F9C3A6-9DCE-4B78-84C5-85E137A194BD}" type="presOf" srcId="{DD48610B-FBB8-49B6-8F7D-E36F279ABC71}" destId="{73693454-8058-4E8E-952A-B88822F2A142}" srcOrd="0" destOrd="0" presId="urn:microsoft.com/office/officeart/2005/8/layout/target3"/>
    <dgm:cxn modelId="{5B43204A-8E67-4EC4-994B-A922BEE7FAD3}" srcId="{DD48610B-FBB8-49B6-8F7D-E36F279ABC71}" destId="{D3EB95BA-B715-4FC6-AF94-BEC7ED97A356}" srcOrd="1" destOrd="0" parTransId="{ED5C0703-AEA6-4C85-BEBC-6B758147FA31}" sibTransId="{0E0192EA-7524-4D9E-948A-9ED461B836C0}"/>
    <dgm:cxn modelId="{11897812-9A75-4B86-9BA4-1D0D6855555C}" type="presOf" srcId="{EF45A855-7ABA-44C3-970E-46FD5C4C1EC6}" destId="{C0D2742E-AB8A-4BB6-952B-09786D4BDDDC}" srcOrd="1" destOrd="0" presId="urn:microsoft.com/office/officeart/2005/8/layout/target3"/>
    <dgm:cxn modelId="{55B541E7-D6E4-46B9-98B9-EC0F9D7E0B17}" type="presOf" srcId="{EF45A855-7ABA-44C3-970E-46FD5C4C1EC6}" destId="{CB3DE5E4-7609-400C-BBC8-9952C8CC1E3E}" srcOrd="0" destOrd="0" presId="urn:microsoft.com/office/officeart/2005/8/layout/target3"/>
    <dgm:cxn modelId="{9E34C3A9-6E13-4B58-8FCE-4E8DA24F09AA}" type="presOf" srcId="{D3EB95BA-B715-4FC6-AF94-BEC7ED97A356}" destId="{B3BB53C1-EEA1-4606-89FE-999C077A8F8E}" srcOrd="1" destOrd="0" presId="urn:microsoft.com/office/officeart/2005/8/layout/target3"/>
    <dgm:cxn modelId="{C1D7A672-20B6-46FA-94FF-F6D86C71BF86}" srcId="{DD48610B-FBB8-49B6-8F7D-E36F279ABC71}" destId="{EF45A855-7ABA-44C3-970E-46FD5C4C1EC6}" srcOrd="0" destOrd="0" parTransId="{114B9D0A-2663-44E1-A242-573782EA99B0}" sibTransId="{16D5A15F-966A-4582-AA9E-810B63B7E7A9}"/>
    <dgm:cxn modelId="{B1769124-445E-454A-A738-D5D23F93DDBB}" srcId="{DD48610B-FBB8-49B6-8F7D-E36F279ABC71}" destId="{A40345AC-7407-4C21-8FE2-9AD60A96D678}" srcOrd="4" destOrd="0" parTransId="{62C5FF30-1C6D-48B0-8B46-0A5B552739AA}" sibTransId="{13CA3B7E-383B-43BE-B68D-9ED4F6013E8E}"/>
    <dgm:cxn modelId="{C926F846-A234-4E2F-A8F8-431872E5372C}" type="presOf" srcId="{A40345AC-7407-4C21-8FE2-9AD60A96D678}" destId="{96EED6E8-1276-4307-B5FC-F59FBE36C9CD}" srcOrd="0" destOrd="0" presId="urn:microsoft.com/office/officeart/2005/8/layout/target3"/>
    <dgm:cxn modelId="{3515C597-468F-4DC9-8B9A-22080D0E2F1A}" type="presParOf" srcId="{73693454-8058-4E8E-952A-B88822F2A142}" destId="{34CAB995-59D2-43AF-8A7D-B2F2C0560BCC}" srcOrd="0" destOrd="0" presId="urn:microsoft.com/office/officeart/2005/8/layout/target3"/>
    <dgm:cxn modelId="{744A31F4-F943-4147-9ED5-E89EA741C76C}" type="presParOf" srcId="{73693454-8058-4E8E-952A-B88822F2A142}" destId="{B4F1CAD5-CB39-42CC-8C06-20916F758FBD}" srcOrd="1" destOrd="0" presId="urn:microsoft.com/office/officeart/2005/8/layout/target3"/>
    <dgm:cxn modelId="{9103CADE-834A-4975-B3DB-BBFE9D7284E3}" type="presParOf" srcId="{73693454-8058-4E8E-952A-B88822F2A142}" destId="{CB3DE5E4-7609-400C-BBC8-9952C8CC1E3E}" srcOrd="2" destOrd="0" presId="urn:microsoft.com/office/officeart/2005/8/layout/target3"/>
    <dgm:cxn modelId="{BFCDEC08-B31F-4ED9-AD78-7CF071533E92}" type="presParOf" srcId="{73693454-8058-4E8E-952A-B88822F2A142}" destId="{81A4BF60-A0BA-4C96-894C-FACEE081CF03}" srcOrd="3" destOrd="0" presId="urn:microsoft.com/office/officeart/2005/8/layout/target3"/>
    <dgm:cxn modelId="{4BD3BCF1-D82B-4B91-A484-F8A611B2EF2F}" type="presParOf" srcId="{73693454-8058-4E8E-952A-B88822F2A142}" destId="{79C88A93-B465-462D-A26B-AE3BCF72BDE1}" srcOrd="4" destOrd="0" presId="urn:microsoft.com/office/officeart/2005/8/layout/target3"/>
    <dgm:cxn modelId="{F4B00975-8B41-4384-A217-A8B6EF82C400}" type="presParOf" srcId="{73693454-8058-4E8E-952A-B88822F2A142}" destId="{9D34CC72-C1C0-4526-91D2-325327C2CFBD}" srcOrd="5" destOrd="0" presId="urn:microsoft.com/office/officeart/2005/8/layout/target3"/>
    <dgm:cxn modelId="{06E7669B-18C3-4446-A720-EE0B0348884A}" type="presParOf" srcId="{73693454-8058-4E8E-952A-B88822F2A142}" destId="{8CA429DB-99A4-4AB8-A765-C8DA02ABAAD9}" srcOrd="6" destOrd="0" presId="urn:microsoft.com/office/officeart/2005/8/layout/target3"/>
    <dgm:cxn modelId="{77B1C7DC-76C6-40E7-B5A7-EDFC47C6C6FF}" type="presParOf" srcId="{73693454-8058-4E8E-952A-B88822F2A142}" destId="{CA280024-621D-4529-AB43-EE734988E1A3}" srcOrd="7" destOrd="0" presId="urn:microsoft.com/office/officeart/2005/8/layout/target3"/>
    <dgm:cxn modelId="{6BECF43B-C417-44AF-961F-F781B6C86E3E}" type="presParOf" srcId="{73693454-8058-4E8E-952A-B88822F2A142}" destId="{B2D71379-9F57-4D44-BE87-4F351A17252F}" srcOrd="8" destOrd="0" presId="urn:microsoft.com/office/officeart/2005/8/layout/target3"/>
    <dgm:cxn modelId="{52E2DEF9-CAD3-4B35-BBB8-1BEDE81B85B6}" type="presParOf" srcId="{73693454-8058-4E8E-952A-B88822F2A142}" destId="{A4A1090E-B019-471D-9E5A-158EC02D7A1E}" srcOrd="9" destOrd="0" presId="urn:microsoft.com/office/officeart/2005/8/layout/target3"/>
    <dgm:cxn modelId="{BE0B3E56-6841-48E8-9735-C831F048FE86}" type="presParOf" srcId="{73693454-8058-4E8E-952A-B88822F2A142}" destId="{84CC51AF-A275-4291-A63C-FCF07732325B}" srcOrd="10" destOrd="0" presId="urn:microsoft.com/office/officeart/2005/8/layout/target3"/>
    <dgm:cxn modelId="{68636190-29FE-4ACC-9BC4-D46131B74D4A}" type="presParOf" srcId="{73693454-8058-4E8E-952A-B88822F2A142}" destId="{03FB03DB-DA77-4481-999E-0E03B05B4F8F}" srcOrd="11" destOrd="0" presId="urn:microsoft.com/office/officeart/2005/8/layout/target3"/>
    <dgm:cxn modelId="{ECA6B92E-1400-4946-A278-9E149539C6DC}" type="presParOf" srcId="{73693454-8058-4E8E-952A-B88822F2A142}" destId="{BD05F658-82DE-406A-893C-D409DC215805}" srcOrd="12" destOrd="0" presId="urn:microsoft.com/office/officeart/2005/8/layout/target3"/>
    <dgm:cxn modelId="{0A4FBC26-E61E-4677-A154-513CA3A0F26C}" type="presParOf" srcId="{73693454-8058-4E8E-952A-B88822F2A142}" destId="{95FD97C5-7823-4D5F-AC54-D2EF4A7865FC}" srcOrd="13" destOrd="0" presId="urn:microsoft.com/office/officeart/2005/8/layout/target3"/>
    <dgm:cxn modelId="{59781082-D9FB-4363-A006-30AABC9398BF}" type="presParOf" srcId="{73693454-8058-4E8E-952A-B88822F2A142}" destId="{96EED6E8-1276-4307-B5FC-F59FBE36C9CD}" srcOrd="14" destOrd="0" presId="urn:microsoft.com/office/officeart/2005/8/layout/target3"/>
    <dgm:cxn modelId="{52F4199E-92E0-4B42-8B74-07616A33BCE8}" type="presParOf" srcId="{73693454-8058-4E8E-952A-B88822F2A142}" destId="{5C42406F-2045-4CEA-9677-E2C92F5D3D28}" srcOrd="15" destOrd="0" presId="urn:microsoft.com/office/officeart/2005/8/layout/target3"/>
    <dgm:cxn modelId="{16817526-D3F3-4389-BDA2-B2D21C584B8E}" type="presParOf" srcId="{73693454-8058-4E8E-952A-B88822F2A142}" destId="{7CE1D833-06E6-464E-99A6-29965ADDA3AA}" srcOrd="16" destOrd="0" presId="urn:microsoft.com/office/officeart/2005/8/layout/target3"/>
    <dgm:cxn modelId="{A0C70D5C-7B66-43F2-8E0A-97427EFB57B3}" type="presParOf" srcId="{73693454-8058-4E8E-952A-B88822F2A142}" destId="{86684E08-8F22-47B2-93A7-57E4ACCEB38A}" srcOrd="17" destOrd="0" presId="urn:microsoft.com/office/officeart/2005/8/layout/target3"/>
    <dgm:cxn modelId="{DB590D68-B360-4599-9836-04802D4C2553}" type="presParOf" srcId="{73693454-8058-4E8E-952A-B88822F2A142}" destId="{C0D2742E-AB8A-4BB6-952B-09786D4BDDDC}" srcOrd="18" destOrd="0" presId="urn:microsoft.com/office/officeart/2005/8/layout/target3"/>
    <dgm:cxn modelId="{5792904A-1C71-46B7-98BB-FEED6A5ACBCF}" type="presParOf" srcId="{73693454-8058-4E8E-952A-B88822F2A142}" destId="{B3BB53C1-EEA1-4606-89FE-999C077A8F8E}" srcOrd="19" destOrd="0" presId="urn:microsoft.com/office/officeart/2005/8/layout/target3"/>
    <dgm:cxn modelId="{D9ABA51E-6BA6-4273-8827-4400E00B6AEF}" type="presParOf" srcId="{73693454-8058-4E8E-952A-B88822F2A142}" destId="{340D035F-E78F-43E2-84BB-D9AB11E21D4E}" srcOrd="20" destOrd="0" presId="urn:microsoft.com/office/officeart/2005/8/layout/target3"/>
    <dgm:cxn modelId="{993772E0-D221-421C-BD6E-291C14D841B8}" type="presParOf" srcId="{73693454-8058-4E8E-952A-B88822F2A142}" destId="{1B7D852F-774D-4F69-BFCD-232D96B8007E}" srcOrd="21" destOrd="0" presId="urn:microsoft.com/office/officeart/2005/8/layout/target3"/>
    <dgm:cxn modelId="{E4A7553D-4559-4B77-BA3A-244CFDC85B3B}" type="presParOf" srcId="{73693454-8058-4E8E-952A-B88822F2A142}" destId="{0B76B16A-56D6-4661-8F68-011A1DEE0FDA}" srcOrd="22" destOrd="0" presId="urn:microsoft.com/office/officeart/2005/8/layout/target3"/>
    <dgm:cxn modelId="{CD7CF0B8-31E1-4E0F-AC5B-5614CDA41B08}" type="presParOf" srcId="{73693454-8058-4E8E-952A-B88822F2A142}" destId="{B95C7013-0FC0-4A4D-AACE-66F282C8C602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CAB995-59D2-43AF-8A7D-B2F2C0560BCC}">
      <dsp:nvSpPr>
        <dsp:cNvPr id="0" name=""/>
        <dsp:cNvSpPr/>
      </dsp:nvSpPr>
      <dsp:spPr>
        <a:xfrm>
          <a:off x="0" y="0"/>
          <a:ext cx="4064000" cy="40640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3DE5E4-7609-400C-BBC8-9952C8CC1E3E}">
      <dsp:nvSpPr>
        <dsp:cNvPr id="0" name=""/>
        <dsp:cNvSpPr/>
      </dsp:nvSpPr>
      <dsp:spPr>
        <a:xfrm flipH="1">
          <a:off x="2032000" y="0"/>
          <a:ext cx="6392936" cy="406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Název školy: ZŠ a MŠ Březno</a:t>
          </a:r>
          <a:endParaRPr lang="cs-CZ" sz="1300" kern="1200" dirty="0"/>
        </a:p>
      </dsp:txBody>
      <dsp:txXfrm>
        <a:off x="2032000" y="0"/>
        <a:ext cx="6392936" cy="508001"/>
      </dsp:txXfrm>
    </dsp:sp>
    <dsp:sp modelId="{79C88A93-B465-462D-A26B-AE3BCF72BDE1}">
      <dsp:nvSpPr>
        <dsp:cNvPr id="0" name=""/>
        <dsp:cNvSpPr/>
      </dsp:nvSpPr>
      <dsp:spPr>
        <a:xfrm>
          <a:off x="355600" y="508001"/>
          <a:ext cx="3352798" cy="33527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34CC72-C1C0-4526-91D2-325327C2CFBD}">
      <dsp:nvSpPr>
        <dsp:cNvPr id="0" name=""/>
        <dsp:cNvSpPr/>
      </dsp:nvSpPr>
      <dsp:spPr>
        <a:xfrm>
          <a:off x="2032000" y="508001"/>
          <a:ext cx="6392936" cy="33527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Markéta Kulíšková </a:t>
          </a:r>
          <a:endParaRPr lang="cs-CZ" sz="1300" kern="1200" dirty="0"/>
        </a:p>
      </dsp:txBody>
      <dsp:txXfrm>
        <a:off x="2032000" y="508001"/>
        <a:ext cx="6392936" cy="508001"/>
      </dsp:txXfrm>
    </dsp:sp>
    <dsp:sp modelId="{CA280024-621D-4529-AB43-EE734988E1A3}">
      <dsp:nvSpPr>
        <dsp:cNvPr id="0" name=""/>
        <dsp:cNvSpPr/>
      </dsp:nvSpPr>
      <dsp:spPr>
        <a:xfrm>
          <a:off x="711201" y="1016002"/>
          <a:ext cx="2641597" cy="26415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D71379-9F57-4D44-BE87-4F351A17252F}">
      <dsp:nvSpPr>
        <dsp:cNvPr id="0" name=""/>
        <dsp:cNvSpPr/>
      </dsp:nvSpPr>
      <dsp:spPr>
        <a:xfrm>
          <a:off x="2032000" y="1016002"/>
          <a:ext cx="6392936" cy="26415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Název: VY_32_INOVACE_53_THE_DINOSAURS</a:t>
          </a:r>
        </a:p>
      </dsp:txBody>
      <dsp:txXfrm>
        <a:off x="2032000" y="1016002"/>
        <a:ext cx="6392936" cy="507997"/>
      </dsp:txXfrm>
    </dsp:sp>
    <dsp:sp modelId="{84CC51AF-A275-4291-A63C-FCF07732325B}">
      <dsp:nvSpPr>
        <dsp:cNvPr id="0" name=""/>
        <dsp:cNvSpPr/>
      </dsp:nvSpPr>
      <dsp:spPr>
        <a:xfrm>
          <a:off x="1066800" y="1524000"/>
          <a:ext cx="1930400" cy="19304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FB03DB-DA77-4481-999E-0E03B05B4F8F}">
      <dsp:nvSpPr>
        <dsp:cNvPr id="0" name=""/>
        <dsp:cNvSpPr/>
      </dsp:nvSpPr>
      <dsp:spPr>
        <a:xfrm>
          <a:off x="2032000" y="1440162"/>
          <a:ext cx="6392936" cy="193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</a:t>
          </a:r>
          <a:r>
            <a:rPr lang="cs-CZ" sz="1300" kern="1200" dirty="0" err="1" smtClean="0"/>
            <a:t>The</a:t>
          </a:r>
          <a:r>
            <a:rPr lang="cs-CZ" sz="1300" kern="1200" dirty="0" smtClean="0"/>
            <a:t> </a:t>
          </a:r>
          <a:r>
            <a:rPr lang="cs-CZ" sz="1300" kern="1200" dirty="0" err="1" smtClean="0"/>
            <a:t>dinosaurs</a:t>
          </a:r>
          <a:endParaRPr lang="cs-CZ" sz="1300" kern="1200" dirty="0" smtClean="0"/>
        </a:p>
      </dsp:txBody>
      <dsp:txXfrm>
        <a:off x="2032000" y="1440162"/>
        <a:ext cx="6392936" cy="508001"/>
      </dsp:txXfrm>
    </dsp:sp>
    <dsp:sp modelId="{95FD97C5-7823-4D5F-AC54-D2EF4A7865FC}">
      <dsp:nvSpPr>
        <dsp:cNvPr id="0" name=""/>
        <dsp:cNvSpPr/>
      </dsp:nvSpPr>
      <dsp:spPr>
        <a:xfrm>
          <a:off x="1422400" y="2032001"/>
          <a:ext cx="1219198" cy="12191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EED6E8-1276-4307-B5FC-F59FBE36C9CD}">
      <dsp:nvSpPr>
        <dsp:cNvPr id="0" name=""/>
        <dsp:cNvSpPr/>
      </dsp:nvSpPr>
      <dsp:spPr>
        <a:xfrm>
          <a:off x="2032000" y="2032001"/>
          <a:ext cx="6392936" cy="1219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Číslo projektu: CZ.1.07/1.4.00/21.0360</a:t>
          </a:r>
        </a:p>
      </dsp:txBody>
      <dsp:txXfrm>
        <a:off x="2032000" y="2032001"/>
        <a:ext cx="6392936" cy="508001"/>
      </dsp:txXfrm>
    </dsp:sp>
    <dsp:sp modelId="{7CE1D833-06E6-464E-99A6-29965ADDA3AA}">
      <dsp:nvSpPr>
        <dsp:cNvPr id="0" name=""/>
        <dsp:cNvSpPr/>
      </dsp:nvSpPr>
      <dsp:spPr>
        <a:xfrm>
          <a:off x="1778001" y="2540002"/>
          <a:ext cx="507997" cy="5079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84E08-8F22-47B2-93A7-57E4ACCEB38A}">
      <dsp:nvSpPr>
        <dsp:cNvPr id="0" name=""/>
        <dsp:cNvSpPr/>
      </dsp:nvSpPr>
      <dsp:spPr>
        <a:xfrm>
          <a:off x="2032000" y="2540002"/>
          <a:ext cx="6392936" cy="5079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Anotace: Materiál k interaktivní tabuli – Angličtina pro 4. ročník ZŠ – </a:t>
          </a:r>
          <a:r>
            <a:rPr lang="cs-CZ" sz="1300" kern="1200" dirty="0" err="1" smtClean="0"/>
            <a:t>The</a:t>
          </a:r>
          <a:r>
            <a:rPr lang="cs-CZ" sz="1300" kern="1200" dirty="0" smtClean="0"/>
            <a:t> </a:t>
          </a:r>
          <a:r>
            <a:rPr lang="cs-CZ" sz="1300" kern="1200" dirty="0" err="1" smtClean="0"/>
            <a:t>dinosaurs</a:t>
          </a:r>
          <a:endParaRPr lang="cs-CZ" sz="1300" kern="1200" dirty="0" smtClean="0"/>
        </a:p>
      </dsp:txBody>
      <dsp:txXfrm>
        <a:off x="2032000" y="2540002"/>
        <a:ext cx="6392936" cy="507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B411018-78DF-47E2-8060-E76DCA739B16}" type="datetimeFigureOut">
              <a:rPr lang="cs-CZ" smtClean="0"/>
              <a:t>24.8.2012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CFF2142-6C80-4EF2-BF97-4B896F0BA91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67520742"/>
              </p:ext>
            </p:extLst>
          </p:nvPr>
        </p:nvGraphicFramePr>
        <p:xfrm>
          <a:off x="395536" y="1196752"/>
          <a:ext cx="842493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24" y="5805264"/>
            <a:ext cx="3456384" cy="671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7882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1"/>
            <a:ext cx="8229600" cy="1057463"/>
          </a:xfrm>
        </p:spPr>
        <p:txBody>
          <a:bodyPr/>
          <a:lstStyle/>
          <a:p>
            <a:r>
              <a:rPr lang="cs-CZ" dirty="0" err="1"/>
              <a:t>Pteranodon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238813"/>
            <a:ext cx="8229600" cy="1887350"/>
          </a:xfrm>
        </p:spPr>
        <p:txBody>
          <a:bodyPr>
            <a:normAutofit/>
          </a:bodyPr>
          <a:lstStyle/>
          <a:p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was</a:t>
            </a:r>
            <a:r>
              <a:rPr lang="cs-CZ" dirty="0"/>
              <a:t> a </a:t>
            </a:r>
            <a:r>
              <a:rPr lang="cs-CZ" dirty="0" err="1"/>
              <a:t>fish</a:t>
            </a:r>
            <a:r>
              <a:rPr lang="cs-CZ" dirty="0"/>
              <a:t> </a:t>
            </a:r>
            <a:r>
              <a:rPr lang="cs-CZ" dirty="0" err="1"/>
              <a:t>eater</a:t>
            </a:r>
            <a:r>
              <a:rPr lang="cs-CZ" dirty="0"/>
              <a:t>.		Byl to </a:t>
            </a:r>
            <a:r>
              <a:rPr lang="cs-CZ" dirty="0" err="1" smtClean="0"/>
              <a:t>rybožravec</a:t>
            </a:r>
            <a:endParaRPr lang="cs-CZ" dirty="0" smtClean="0"/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/>
              <a:t>had </a:t>
            </a:r>
            <a:r>
              <a:rPr lang="cs-CZ" dirty="0" err="1"/>
              <a:t>two</a:t>
            </a:r>
            <a:r>
              <a:rPr lang="cs-CZ" dirty="0"/>
              <a:t> </a:t>
            </a:r>
            <a:r>
              <a:rPr lang="cs-CZ" dirty="0" err="1"/>
              <a:t>wings</a:t>
            </a:r>
            <a:r>
              <a:rPr lang="cs-CZ" dirty="0"/>
              <a:t>.		</a:t>
            </a:r>
            <a:r>
              <a:rPr lang="cs-CZ" dirty="0" smtClean="0"/>
              <a:t>Měl </a:t>
            </a:r>
            <a:r>
              <a:rPr lang="cs-CZ" dirty="0"/>
              <a:t>dvě křídla.</a:t>
            </a:r>
          </a:p>
          <a:p>
            <a:r>
              <a:rPr lang="cs-CZ" dirty="0" err="1"/>
              <a:t>It</a:t>
            </a:r>
            <a:r>
              <a:rPr lang="cs-CZ" dirty="0"/>
              <a:t> had </a:t>
            </a:r>
            <a:r>
              <a:rPr lang="cs-CZ" dirty="0" err="1"/>
              <a:t>small</a:t>
            </a:r>
            <a:r>
              <a:rPr lang="cs-CZ" dirty="0"/>
              <a:t> </a:t>
            </a:r>
            <a:r>
              <a:rPr lang="cs-CZ" dirty="0" err="1"/>
              <a:t>claws</a:t>
            </a:r>
            <a:r>
              <a:rPr lang="cs-CZ" dirty="0"/>
              <a:t>.		</a:t>
            </a:r>
            <a:r>
              <a:rPr lang="cs-CZ" dirty="0" smtClean="0"/>
              <a:t>Měl </a:t>
            </a:r>
            <a:r>
              <a:rPr lang="cs-CZ" dirty="0"/>
              <a:t>malé drápy.</a:t>
            </a:r>
          </a:p>
          <a:p>
            <a:r>
              <a:rPr lang="cs-CZ" dirty="0" err="1"/>
              <a:t>It</a:t>
            </a:r>
            <a:r>
              <a:rPr lang="cs-CZ" dirty="0"/>
              <a:t> had </a:t>
            </a:r>
            <a:r>
              <a:rPr lang="cs-CZ" dirty="0" err="1"/>
              <a:t>short</a:t>
            </a:r>
            <a:r>
              <a:rPr lang="cs-CZ" dirty="0"/>
              <a:t> </a:t>
            </a:r>
            <a:r>
              <a:rPr lang="cs-CZ" dirty="0" err="1"/>
              <a:t>hair</a:t>
            </a:r>
            <a:r>
              <a:rPr lang="cs-CZ" dirty="0"/>
              <a:t>.			Měl krátké chlupy</a:t>
            </a:r>
            <a:r>
              <a:rPr lang="cs-CZ" dirty="0" smtClean="0"/>
              <a:t>.</a:t>
            </a:r>
            <a:r>
              <a:rPr lang="cs-CZ" dirty="0"/>
              <a:t>	</a:t>
            </a:r>
            <a:endParaRPr lang="cs-CZ" dirty="0"/>
          </a:p>
        </p:txBody>
      </p:sp>
      <p:pic>
        <p:nvPicPr>
          <p:cNvPr id="4" name="Picture 2" descr="Soubor:Pteranodon B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7463"/>
            <a:ext cx="7620000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9245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3168" y="0"/>
            <a:ext cx="8229600" cy="940966"/>
          </a:xfrm>
        </p:spPr>
        <p:txBody>
          <a:bodyPr/>
          <a:lstStyle/>
          <a:p>
            <a:r>
              <a:rPr lang="cs-CZ" dirty="0" err="1"/>
              <a:t>Diplodocus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365104"/>
            <a:ext cx="8496944" cy="1944216"/>
          </a:xfrm>
        </p:spPr>
        <p:txBody>
          <a:bodyPr>
            <a:normAutofit fontScale="85000" lnSpcReduction="10000"/>
          </a:bodyPr>
          <a:lstStyle/>
          <a:p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was</a:t>
            </a:r>
            <a:r>
              <a:rPr lang="cs-CZ" dirty="0"/>
              <a:t> big.		  	  </a:t>
            </a:r>
            <a:r>
              <a:rPr lang="cs-CZ" dirty="0" smtClean="0"/>
              <a:t>		Byl </a:t>
            </a:r>
            <a:r>
              <a:rPr lang="cs-CZ" dirty="0"/>
              <a:t>velký.</a:t>
            </a:r>
          </a:p>
          <a:p>
            <a:r>
              <a:rPr lang="cs-CZ" dirty="0" err="1"/>
              <a:t>It</a:t>
            </a:r>
            <a:r>
              <a:rPr lang="cs-CZ" dirty="0"/>
              <a:t> </a:t>
            </a:r>
            <a:r>
              <a:rPr lang="cs-CZ" dirty="0" err="1"/>
              <a:t>was</a:t>
            </a:r>
            <a:r>
              <a:rPr lang="cs-CZ" dirty="0"/>
              <a:t> a plant </a:t>
            </a:r>
            <a:r>
              <a:rPr lang="cs-CZ" dirty="0" err="1"/>
              <a:t>eater</a:t>
            </a:r>
            <a:r>
              <a:rPr lang="cs-CZ" dirty="0"/>
              <a:t>.	   </a:t>
            </a:r>
            <a:r>
              <a:rPr lang="cs-CZ" dirty="0" smtClean="0"/>
              <a:t>		Byl </a:t>
            </a:r>
            <a:r>
              <a:rPr lang="cs-CZ" dirty="0"/>
              <a:t>to býložravec.</a:t>
            </a:r>
          </a:p>
          <a:p>
            <a:r>
              <a:rPr lang="cs-CZ" dirty="0" err="1"/>
              <a:t>It</a:t>
            </a:r>
            <a:r>
              <a:rPr lang="cs-CZ" dirty="0"/>
              <a:t> had long </a:t>
            </a:r>
            <a:r>
              <a:rPr lang="cs-CZ" dirty="0" err="1"/>
              <a:t>neck</a:t>
            </a:r>
            <a:r>
              <a:rPr lang="cs-CZ" dirty="0"/>
              <a:t> and </a:t>
            </a:r>
            <a:r>
              <a:rPr lang="cs-CZ" dirty="0" err="1"/>
              <a:t>small</a:t>
            </a:r>
            <a:r>
              <a:rPr lang="cs-CZ" dirty="0"/>
              <a:t> </a:t>
            </a:r>
            <a:r>
              <a:rPr lang="cs-CZ" dirty="0" err="1"/>
              <a:t>head</a:t>
            </a:r>
            <a:r>
              <a:rPr lang="cs-CZ" dirty="0"/>
              <a:t>.	Měl dlouhý krk a malou hlavu.</a:t>
            </a:r>
          </a:p>
          <a:p>
            <a:r>
              <a:rPr lang="cs-CZ" dirty="0" err="1"/>
              <a:t>It</a:t>
            </a:r>
            <a:r>
              <a:rPr lang="cs-CZ" dirty="0"/>
              <a:t> had </a:t>
            </a:r>
            <a:r>
              <a:rPr lang="cs-CZ" dirty="0" err="1"/>
              <a:t>four</a:t>
            </a:r>
            <a:r>
              <a:rPr lang="cs-CZ" dirty="0"/>
              <a:t> </a:t>
            </a:r>
            <a:r>
              <a:rPr lang="cs-CZ" dirty="0" err="1"/>
              <a:t>strong</a:t>
            </a:r>
            <a:r>
              <a:rPr lang="cs-CZ" dirty="0"/>
              <a:t> </a:t>
            </a:r>
            <a:r>
              <a:rPr lang="cs-CZ" dirty="0" err="1"/>
              <a:t>legs</a:t>
            </a:r>
            <a:r>
              <a:rPr lang="cs-CZ" dirty="0"/>
              <a:t>.		</a:t>
            </a:r>
            <a:r>
              <a:rPr lang="cs-CZ" dirty="0" smtClean="0"/>
              <a:t>	Měl </a:t>
            </a:r>
            <a:r>
              <a:rPr lang="cs-CZ" dirty="0"/>
              <a:t>čtyři silné nohy.</a:t>
            </a:r>
          </a:p>
          <a:p>
            <a:r>
              <a:rPr lang="cs-CZ" dirty="0" err="1"/>
              <a:t>It</a:t>
            </a:r>
            <a:r>
              <a:rPr lang="cs-CZ" dirty="0"/>
              <a:t> had long </a:t>
            </a:r>
            <a:r>
              <a:rPr lang="cs-CZ" dirty="0" err="1"/>
              <a:t>tail</a:t>
            </a:r>
            <a:r>
              <a:rPr lang="cs-CZ" dirty="0"/>
              <a:t>.			</a:t>
            </a:r>
            <a:r>
              <a:rPr lang="cs-CZ" dirty="0" smtClean="0"/>
              <a:t>	Měl </a:t>
            </a:r>
            <a:r>
              <a:rPr lang="cs-CZ" dirty="0"/>
              <a:t>dlouhý ocas.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 descr="Soubor:C diplodoc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052736"/>
            <a:ext cx="655272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0424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92088"/>
          </a:xfrm>
        </p:spPr>
        <p:txBody>
          <a:bodyPr/>
          <a:lstStyle/>
          <a:p>
            <a:r>
              <a:rPr lang="cs-CZ" dirty="0"/>
              <a:t>T. REX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97152"/>
            <a:ext cx="8229600" cy="1728192"/>
          </a:xfrm>
        </p:spPr>
        <p:txBody>
          <a:bodyPr>
            <a:normAutofit fontScale="85000" lnSpcReduction="10000"/>
          </a:bodyPr>
          <a:lstStyle/>
          <a:p>
            <a:r>
              <a:rPr lang="cs-CZ" dirty="0" err="1"/>
              <a:t>They</a:t>
            </a:r>
            <a:r>
              <a:rPr lang="cs-CZ" dirty="0"/>
              <a:t> </a:t>
            </a:r>
            <a:r>
              <a:rPr lang="cs-CZ" dirty="0" err="1"/>
              <a:t>were</a:t>
            </a:r>
            <a:r>
              <a:rPr lang="cs-CZ" dirty="0"/>
              <a:t> very </a:t>
            </a:r>
            <a:r>
              <a:rPr lang="cs-CZ" dirty="0" err="1"/>
              <a:t>tall</a:t>
            </a:r>
            <a:r>
              <a:rPr lang="cs-CZ" dirty="0"/>
              <a:t>.		</a:t>
            </a:r>
            <a:r>
              <a:rPr lang="cs-CZ" dirty="0" smtClean="0"/>
              <a:t>	Oni </a:t>
            </a:r>
            <a:r>
              <a:rPr lang="cs-CZ" dirty="0"/>
              <a:t>byli velmi vysocí.</a:t>
            </a:r>
          </a:p>
          <a:p>
            <a:r>
              <a:rPr lang="cs-CZ" dirty="0" err="1"/>
              <a:t>They</a:t>
            </a:r>
            <a:r>
              <a:rPr lang="cs-CZ" dirty="0"/>
              <a:t> </a:t>
            </a:r>
            <a:r>
              <a:rPr lang="cs-CZ" dirty="0" err="1"/>
              <a:t>were</a:t>
            </a:r>
            <a:r>
              <a:rPr lang="cs-CZ" dirty="0"/>
              <a:t> </a:t>
            </a:r>
            <a:r>
              <a:rPr lang="cs-CZ" dirty="0" err="1"/>
              <a:t>meat</a:t>
            </a:r>
            <a:r>
              <a:rPr lang="cs-CZ" dirty="0"/>
              <a:t> </a:t>
            </a:r>
            <a:r>
              <a:rPr lang="cs-CZ" dirty="0" err="1"/>
              <a:t>eaters</a:t>
            </a:r>
            <a:r>
              <a:rPr lang="cs-CZ" dirty="0"/>
              <a:t>.	</a:t>
            </a:r>
            <a:r>
              <a:rPr lang="cs-CZ" dirty="0" smtClean="0"/>
              <a:t>	Byli </a:t>
            </a:r>
            <a:r>
              <a:rPr lang="cs-CZ" dirty="0"/>
              <a:t>masožraví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had long </a:t>
            </a:r>
            <a:r>
              <a:rPr lang="cs-CZ" dirty="0" err="1" smtClean="0"/>
              <a:t>necks</a:t>
            </a:r>
            <a:r>
              <a:rPr lang="cs-CZ" dirty="0" smtClean="0"/>
              <a:t>.		Měli dlouhý krk.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had </a:t>
            </a:r>
            <a:r>
              <a:rPr lang="cs-CZ" dirty="0" err="1" smtClean="0"/>
              <a:t>sharp</a:t>
            </a:r>
            <a:r>
              <a:rPr lang="cs-CZ" dirty="0" smtClean="0"/>
              <a:t> </a:t>
            </a:r>
            <a:r>
              <a:rPr lang="cs-CZ" dirty="0" err="1" smtClean="0"/>
              <a:t>teeth</a:t>
            </a:r>
            <a:r>
              <a:rPr lang="cs-CZ" dirty="0" smtClean="0"/>
              <a:t>.		Měli ostré zuby.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had </a:t>
            </a:r>
            <a:r>
              <a:rPr lang="cs-CZ" dirty="0" err="1" smtClean="0"/>
              <a:t>two</a:t>
            </a:r>
            <a:r>
              <a:rPr lang="cs-CZ" dirty="0" smtClean="0"/>
              <a:t> </a:t>
            </a:r>
            <a:r>
              <a:rPr lang="cs-CZ" dirty="0" err="1" smtClean="0"/>
              <a:t>trong</a:t>
            </a:r>
            <a:r>
              <a:rPr lang="cs-CZ" dirty="0" smtClean="0"/>
              <a:t> </a:t>
            </a:r>
            <a:r>
              <a:rPr lang="cs-CZ" dirty="0" err="1" smtClean="0"/>
              <a:t>legs</a:t>
            </a:r>
            <a:r>
              <a:rPr lang="cs-CZ" dirty="0" smtClean="0"/>
              <a:t>.		Měli dvě silné nohy.</a:t>
            </a:r>
            <a:endParaRPr lang="cs-CZ" dirty="0"/>
          </a:p>
          <a:p>
            <a:endParaRPr lang="cs-CZ" dirty="0"/>
          </a:p>
        </p:txBody>
      </p:sp>
      <p:pic>
        <p:nvPicPr>
          <p:cNvPr id="4" name="Picture 2" descr="Soubor:Tyrannosaurus-01-ZOO.Dvur.Kralov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818844"/>
            <a:ext cx="5760639" cy="3834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762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/>
              <a:t>Soubor:Pteranodon</a:t>
            </a:r>
            <a:r>
              <a:rPr lang="cs-CZ" dirty="0"/>
              <a:t> BW.jpg.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2001-, 18.12.2006 [cit. 2012-05-15]. Dostupné z: http://cs.wikipedia.org/wiki/Soubor:Pteranodon_BW.jpg</a:t>
            </a:r>
          </a:p>
          <a:p>
            <a:r>
              <a:rPr lang="cs-CZ" dirty="0" err="1"/>
              <a:t>Soubor:C</a:t>
            </a:r>
            <a:r>
              <a:rPr lang="cs-CZ" dirty="0"/>
              <a:t> diplodocus.jpg.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2001-, 4.1.2006 [cit. 2012-05-15]. Dostupné z: http://cs.wikipedia.org/wiki/Soubor:C_diplodocus.jpg </a:t>
            </a:r>
          </a:p>
          <a:p>
            <a:r>
              <a:rPr lang="cs-CZ" dirty="0"/>
              <a:t>Soubor:Tyrannosaurus-01-ZOO.Dvur.Kralove.jpg.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2001-, 29.3.2008 [cit. 2012-05-15]. Dostupné z: http://cs.wikipedia.org/wiki/Soubor:Tyrannosaurus-01-ZOO.Dvur.Kralove.jpg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97008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330</TotalTime>
  <Words>164</Words>
  <Application>Microsoft Office PowerPoint</Application>
  <PresentationFormat>Předvádění na obrazovce (4:3)</PresentationFormat>
  <Paragraphs>27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Exekutivní</vt:lpstr>
      <vt:lpstr>Prezentace aplikace PowerPoint</vt:lpstr>
      <vt:lpstr>Pteranodon</vt:lpstr>
      <vt:lpstr>Diplodocus</vt:lpstr>
      <vt:lpstr>T. REX</vt:lpstr>
      <vt:lpstr>Citace obrázků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Marketka</dc:creator>
  <cp:lastModifiedBy>Marketka</cp:lastModifiedBy>
  <cp:revision>4</cp:revision>
  <dcterms:created xsi:type="dcterms:W3CDTF">2012-08-23T13:52:43Z</dcterms:created>
  <dcterms:modified xsi:type="dcterms:W3CDTF">2012-08-24T12:30:09Z</dcterms:modified>
</cp:coreProperties>
</file>