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Markéta Kulíšková 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</a:t>
          </a:r>
          <a:r>
            <a:rPr lang="cs-CZ" dirty="0" smtClean="0"/>
            <a:t>VY_32_INOVACE_58_THE_UK</a:t>
          </a:r>
          <a:endParaRPr lang="cs-CZ" dirty="0" smtClean="0"/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smtClean="0"/>
            <a:t>United </a:t>
          </a:r>
          <a:r>
            <a:rPr lang="cs-CZ" dirty="0" err="1" smtClean="0"/>
            <a:t>Kingdom</a:t>
          </a:r>
          <a:endParaRPr lang="cs-CZ" dirty="0" smtClean="0"/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4. ročník ZŠ –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smtClean="0"/>
            <a:t>United </a:t>
          </a:r>
          <a:r>
            <a:rPr lang="cs-CZ" dirty="0" err="1" smtClean="0"/>
            <a:t>Kingdom</a:t>
          </a:r>
          <a:endParaRPr lang="cs-CZ" dirty="0" smtClean="0"/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 custLinFactNeighborX="1346" custLinFactNeighborY="-4343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6A16D67-C554-4021-8CD7-7ABE62BD9B2B}" type="presOf" srcId="{D3EB95BA-B715-4FC6-AF94-BEC7ED97A356}" destId="{9D34CC72-C1C0-4526-91D2-325327C2CFBD}" srcOrd="0" destOrd="0" presId="urn:microsoft.com/office/officeart/2005/8/layout/target3"/>
    <dgm:cxn modelId="{72AD9825-7E01-45CA-9291-10B61EDF0F1E}" type="presOf" srcId="{A40345AC-7407-4C21-8FE2-9AD60A96D678}" destId="{0B76B16A-56D6-4661-8F68-011A1DEE0FDA}" srcOrd="1" destOrd="0" presId="urn:microsoft.com/office/officeart/2005/8/layout/target3"/>
    <dgm:cxn modelId="{3D4FDB1E-59B4-45E4-9719-136DA49D4936}" type="presOf" srcId="{F6740C84-FFC4-4C19-9149-5F5774B54BA0}" destId="{1B7D852F-774D-4F69-BFCD-232D96B8007E}" srcOrd="1" destOrd="0" presId="urn:microsoft.com/office/officeart/2005/8/layout/target3"/>
    <dgm:cxn modelId="{74D9ED7E-2A25-4F0B-8177-001299728C4E}" type="presOf" srcId="{4CA27FBE-7CE2-40CD-9BB1-B5C9DCC52179}" destId="{B2D71379-9F57-4D44-BE87-4F351A17252F}" srcOrd="0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FEF2738A-C45F-48D2-B35F-83DB0094C143}" type="presOf" srcId="{4CA27FBE-7CE2-40CD-9BB1-B5C9DCC52179}" destId="{340D035F-E78F-43E2-84BB-D9AB11E21D4E}" srcOrd="1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917CBA47-9299-41D8-B977-1A42FF9FCB8B}" type="presOf" srcId="{636D6FD4-7B81-456C-BB0A-6B22D7D839F7}" destId="{86684E08-8F22-47B2-93A7-57E4ACCEB38A}" srcOrd="0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E8026C5F-5331-457C-AD68-2F48543C4A7B}" type="presOf" srcId="{F6740C84-FFC4-4C19-9149-5F5774B54BA0}" destId="{03FB03DB-DA77-4481-999E-0E03B05B4F8F}" srcOrd="0" destOrd="0" presId="urn:microsoft.com/office/officeart/2005/8/layout/target3"/>
    <dgm:cxn modelId="{08FF18B7-0B66-437A-A8E0-99368F2A82AB}" type="presOf" srcId="{636D6FD4-7B81-456C-BB0A-6B22D7D839F7}" destId="{B95C7013-0FC0-4A4D-AACE-66F282C8C602}" srcOrd="1" destOrd="0" presId="urn:microsoft.com/office/officeart/2005/8/layout/target3"/>
    <dgm:cxn modelId="{80F9C3A6-9DCE-4B78-84C5-85E137A194BD}" type="presOf" srcId="{DD48610B-FBB8-49B6-8F7D-E36F279ABC71}" destId="{73693454-8058-4E8E-952A-B88822F2A142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11897812-9A75-4B86-9BA4-1D0D6855555C}" type="presOf" srcId="{EF45A855-7ABA-44C3-970E-46FD5C4C1EC6}" destId="{C0D2742E-AB8A-4BB6-952B-09786D4BDDDC}" srcOrd="1" destOrd="0" presId="urn:microsoft.com/office/officeart/2005/8/layout/target3"/>
    <dgm:cxn modelId="{55B541E7-D6E4-46B9-98B9-EC0F9D7E0B17}" type="presOf" srcId="{EF45A855-7ABA-44C3-970E-46FD5C4C1EC6}" destId="{CB3DE5E4-7609-400C-BBC8-9952C8CC1E3E}" srcOrd="0" destOrd="0" presId="urn:microsoft.com/office/officeart/2005/8/layout/target3"/>
    <dgm:cxn modelId="{9E34C3A9-6E13-4B58-8FCE-4E8DA24F09AA}" type="presOf" srcId="{D3EB95BA-B715-4FC6-AF94-BEC7ED97A356}" destId="{B3BB53C1-EEA1-4606-89FE-999C077A8F8E}" srcOrd="1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C926F846-A234-4E2F-A8F8-431872E5372C}" type="presOf" srcId="{A40345AC-7407-4C21-8FE2-9AD60A96D678}" destId="{96EED6E8-1276-4307-B5FC-F59FBE36C9CD}" srcOrd="0" destOrd="0" presId="urn:microsoft.com/office/officeart/2005/8/layout/target3"/>
    <dgm:cxn modelId="{3515C597-468F-4DC9-8B9A-22080D0E2F1A}" type="presParOf" srcId="{73693454-8058-4E8E-952A-B88822F2A142}" destId="{34CAB995-59D2-43AF-8A7D-B2F2C0560BCC}" srcOrd="0" destOrd="0" presId="urn:microsoft.com/office/officeart/2005/8/layout/target3"/>
    <dgm:cxn modelId="{744A31F4-F943-4147-9ED5-E89EA741C76C}" type="presParOf" srcId="{73693454-8058-4E8E-952A-B88822F2A142}" destId="{B4F1CAD5-CB39-42CC-8C06-20916F758FBD}" srcOrd="1" destOrd="0" presId="urn:microsoft.com/office/officeart/2005/8/layout/target3"/>
    <dgm:cxn modelId="{9103CADE-834A-4975-B3DB-BBFE9D7284E3}" type="presParOf" srcId="{73693454-8058-4E8E-952A-B88822F2A142}" destId="{CB3DE5E4-7609-400C-BBC8-9952C8CC1E3E}" srcOrd="2" destOrd="0" presId="urn:microsoft.com/office/officeart/2005/8/layout/target3"/>
    <dgm:cxn modelId="{BFCDEC08-B31F-4ED9-AD78-7CF071533E92}" type="presParOf" srcId="{73693454-8058-4E8E-952A-B88822F2A142}" destId="{81A4BF60-A0BA-4C96-894C-FACEE081CF03}" srcOrd="3" destOrd="0" presId="urn:microsoft.com/office/officeart/2005/8/layout/target3"/>
    <dgm:cxn modelId="{4BD3BCF1-D82B-4B91-A484-F8A611B2EF2F}" type="presParOf" srcId="{73693454-8058-4E8E-952A-B88822F2A142}" destId="{79C88A93-B465-462D-A26B-AE3BCF72BDE1}" srcOrd="4" destOrd="0" presId="urn:microsoft.com/office/officeart/2005/8/layout/target3"/>
    <dgm:cxn modelId="{F4B00975-8B41-4384-A217-A8B6EF82C400}" type="presParOf" srcId="{73693454-8058-4E8E-952A-B88822F2A142}" destId="{9D34CC72-C1C0-4526-91D2-325327C2CFBD}" srcOrd="5" destOrd="0" presId="urn:microsoft.com/office/officeart/2005/8/layout/target3"/>
    <dgm:cxn modelId="{06E7669B-18C3-4446-A720-EE0B0348884A}" type="presParOf" srcId="{73693454-8058-4E8E-952A-B88822F2A142}" destId="{8CA429DB-99A4-4AB8-A765-C8DA02ABAAD9}" srcOrd="6" destOrd="0" presId="urn:microsoft.com/office/officeart/2005/8/layout/target3"/>
    <dgm:cxn modelId="{77B1C7DC-76C6-40E7-B5A7-EDFC47C6C6FF}" type="presParOf" srcId="{73693454-8058-4E8E-952A-B88822F2A142}" destId="{CA280024-621D-4529-AB43-EE734988E1A3}" srcOrd="7" destOrd="0" presId="urn:microsoft.com/office/officeart/2005/8/layout/target3"/>
    <dgm:cxn modelId="{6BECF43B-C417-44AF-961F-F781B6C86E3E}" type="presParOf" srcId="{73693454-8058-4E8E-952A-B88822F2A142}" destId="{B2D71379-9F57-4D44-BE87-4F351A17252F}" srcOrd="8" destOrd="0" presId="urn:microsoft.com/office/officeart/2005/8/layout/target3"/>
    <dgm:cxn modelId="{52E2DEF9-CAD3-4B35-BBB8-1BEDE81B85B6}" type="presParOf" srcId="{73693454-8058-4E8E-952A-B88822F2A142}" destId="{A4A1090E-B019-471D-9E5A-158EC02D7A1E}" srcOrd="9" destOrd="0" presId="urn:microsoft.com/office/officeart/2005/8/layout/target3"/>
    <dgm:cxn modelId="{BE0B3E56-6841-48E8-9735-C831F048FE86}" type="presParOf" srcId="{73693454-8058-4E8E-952A-B88822F2A142}" destId="{84CC51AF-A275-4291-A63C-FCF07732325B}" srcOrd="10" destOrd="0" presId="urn:microsoft.com/office/officeart/2005/8/layout/target3"/>
    <dgm:cxn modelId="{68636190-29FE-4ACC-9BC4-D46131B74D4A}" type="presParOf" srcId="{73693454-8058-4E8E-952A-B88822F2A142}" destId="{03FB03DB-DA77-4481-999E-0E03B05B4F8F}" srcOrd="11" destOrd="0" presId="urn:microsoft.com/office/officeart/2005/8/layout/target3"/>
    <dgm:cxn modelId="{ECA6B92E-1400-4946-A278-9E149539C6DC}" type="presParOf" srcId="{73693454-8058-4E8E-952A-B88822F2A142}" destId="{BD05F658-82DE-406A-893C-D409DC215805}" srcOrd="12" destOrd="0" presId="urn:microsoft.com/office/officeart/2005/8/layout/target3"/>
    <dgm:cxn modelId="{0A4FBC26-E61E-4677-A154-513CA3A0F26C}" type="presParOf" srcId="{73693454-8058-4E8E-952A-B88822F2A142}" destId="{95FD97C5-7823-4D5F-AC54-D2EF4A7865FC}" srcOrd="13" destOrd="0" presId="urn:microsoft.com/office/officeart/2005/8/layout/target3"/>
    <dgm:cxn modelId="{59781082-D9FB-4363-A006-30AABC9398BF}" type="presParOf" srcId="{73693454-8058-4E8E-952A-B88822F2A142}" destId="{96EED6E8-1276-4307-B5FC-F59FBE36C9CD}" srcOrd="14" destOrd="0" presId="urn:microsoft.com/office/officeart/2005/8/layout/target3"/>
    <dgm:cxn modelId="{52F4199E-92E0-4B42-8B74-07616A33BCE8}" type="presParOf" srcId="{73693454-8058-4E8E-952A-B88822F2A142}" destId="{5C42406F-2045-4CEA-9677-E2C92F5D3D28}" srcOrd="15" destOrd="0" presId="urn:microsoft.com/office/officeart/2005/8/layout/target3"/>
    <dgm:cxn modelId="{16817526-D3F3-4389-BDA2-B2D21C584B8E}" type="presParOf" srcId="{73693454-8058-4E8E-952A-B88822F2A142}" destId="{7CE1D833-06E6-464E-99A6-29965ADDA3AA}" srcOrd="16" destOrd="0" presId="urn:microsoft.com/office/officeart/2005/8/layout/target3"/>
    <dgm:cxn modelId="{A0C70D5C-7B66-43F2-8E0A-97427EFB57B3}" type="presParOf" srcId="{73693454-8058-4E8E-952A-B88822F2A142}" destId="{86684E08-8F22-47B2-93A7-57E4ACCEB38A}" srcOrd="17" destOrd="0" presId="urn:microsoft.com/office/officeart/2005/8/layout/target3"/>
    <dgm:cxn modelId="{DB590D68-B360-4599-9836-04802D4C2553}" type="presParOf" srcId="{73693454-8058-4E8E-952A-B88822F2A142}" destId="{C0D2742E-AB8A-4BB6-952B-09786D4BDDDC}" srcOrd="18" destOrd="0" presId="urn:microsoft.com/office/officeart/2005/8/layout/target3"/>
    <dgm:cxn modelId="{5792904A-1C71-46B7-98BB-FEED6A5ACBCF}" type="presParOf" srcId="{73693454-8058-4E8E-952A-B88822F2A142}" destId="{B3BB53C1-EEA1-4606-89FE-999C077A8F8E}" srcOrd="19" destOrd="0" presId="urn:microsoft.com/office/officeart/2005/8/layout/target3"/>
    <dgm:cxn modelId="{D9ABA51E-6BA6-4273-8827-4400E00B6AEF}" type="presParOf" srcId="{73693454-8058-4E8E-952A-B88822F2A142}" destId="{340D035F-E78F-43E2-84BB-D9AB11E21D4E}" srcOrd="20" destOrd="0" presId="urn:microsoft.com/office/officeart/2005/8/layout/target3"/>
    <dgm:cxn modelId="{993772E0-D221-421C-BD6E-291C14D841B8}" type="presParOf" srcId="{73693454-8058-4E8E-952A-B88822F2A142}" destId="{1B7D852F-774D-4F69-BFCD-232D96B8007E}" srcOrd="21" destOrd="0" presId="urn:microsoft.com/office/officeart/2005/8/layout/target3"/>
    <dgm:cxn modelId="{E4A7553D-4559-4B77-BA3A-244CFDC85B3B}" type="presParOf" srcId="{73693454-8058-4E8E-952A-B88822F2A142}" destId="{0B76B16A-56D6-4661-8F68-011A1DEE0FDA}" srcOrd="22" destOrd="0" presId="urn:microsoft.com/office/officeart/2005/8/layout/target3"/>
    <dgm:cxn modelId="{CD7CF0B8-31E1-4E0F-AC5B-5614CDA41B08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Markéta Kulíšková </a:t>
          </a:r>
          <a:endParaRPr lang="cs-CZ" sz="15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Název: </a:t>
          </a:r>
          <a:r>
            <a:rPr lang="cs-CZ" sz="1500" kern="1200" dirty="0" smtClean="0"/>
            <a:t>VY_32_INOVACE_58_THE_UK</a:t>
          </a:r>
          <a:endParaRPr lang="cs-CZ" sz="1500" kern="1200" dirty="0" smtClean="0"/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440162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</a:t>
          </a:r>
          <a:r>
            <a:rPr lang="cs-CZ" sz="1500" kern="1200" dirty="0" err="1" smtClean="0"/>
            <a:t>The</a:t>
          </a:r>
          <a:r>
            <a:rPr lang="cs-CZ" sz="1500" kern="1200" dirty="0" smtClean="0"/>
            <a:t> </a:t>
          </a:r>
          <a:r>
            <a:rPr lang="cs-CZ" sz="1500" kern="1200" dirty="0" smtClean="0"/>
            <a:t>United </a:t>
          </a:r>
          <a:r>
            <a:rPr lang="cs-CZ" sz="1500" kern="1200" dirty="0" err="1" smtClean="0"/>
            <a:t>Kingdom</a:t>
          </a:r>
          <a:endParaRPr lang="cs-CZ" sz="1500" kern="1200" dirty="0" smtClean="0"/>
        </a:p>
      </dsp:txBody>
      <dsp:txXfrm>
        <a:off x="2032000" y="1440162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Angličtina pro 4. ročník ZŠ – </a:t>
          </a:r>
          <a:r>
            <a:rPr lang="cs-CZ" sz="1500" kern="1200" dirty="0" err="1" smtClean="0"/>
            <a:t>The</a:t>
          </a:r>
          <a:r>
            <a:rPr lang="cs-CZ" sz="1500" kern="1200" dirty="0" smtClean="0"/>
            <a:t> </a:t>
          </a:r>
          <a:r>
            <a:rPr lang="cs-CZ" sz="1500" kern="1200" dirty="0" smtClean="0"/>
            <a:t>United </a:t>
          </a:r>
          <a:r>
            <a:rPr lang="cs-CZ" sz="1500" kern="1200" dirty="0" err="1" smtClean="0"/>
            <a:t>Kingdom</a:t>
          </a:r>
          <a:endParaRPr lang="cs-CZ" sz="1500" kern="1200" dirty="0" smtClean="0"/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09338255"/>
              </p:ext>
            </p:extLst>
          </p:nvPr>
        </p:nvGraphicFramePr>
        <p:xfrm>
          <a:off x="395536" y="119675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24" y="5805264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882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Zástupný symbol pro obsah 1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t="9529" b="16894"/>
          <a:stretch/>
        </p:blipFill>
        <p:spPr>
          <a:xfrm>
            <a:off x="2211848" y="620688"/>
            <a:ext cx="5090563" cy="604867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792088" cy="674136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</a:t>
            </a:r>
            <a:br>
              <a:rPr lang="cs-CZ" sz="2400" dirty="0" smtClean="0"/>
            </a:br>
            <a:r>
              <a:rPr lang="cs-CZ" sz="2400" dirty="0" smtClean="0"/>
              <a:t>H</a:t>
            </a:r>
            <a:br>
              <a:rPr lang="cs-CZ" sz="2400" dirty="0" smtClean="0"/>
            </a:br>
            <a:r>
              <a:rPr lang="cs-CZ" sz="2400" dirty="0" smtClean="0"/>
              <a:t>E</a:t>
            </a:r>
            <a:br>
              <a:rPr lang="cs-CZ" sz="2400" dirty="0" smtClean="0"/>
            </a:br>
            <a:r>
              <a:rPr lang="cs-CZ" sz="2400" dirty="0" smtClean="0"/>
              <a:t> </a:t>
            </a:r>
            <a:br>
              <a:rPr lang="cs-CZ" sz="2400" dirty="0" smtClean="0"/>
            </a:br>
            <a:r>
              <a:rPr lang="cs-CZ" sz="2400" dirty="0" smtClean="0"/>
              <a:t>U</a:t>
            </a:r>
            <a:br>
              <a:rPr lang="cs-CZ" sz="2400" dirty="0" smtClean="0"/>
            </a:br>
            <a:r>
              <a:rPr lang="cs-CZ" sz="2400" dirty="0" smtClean="0"/>
              <a:t>N</a:t>
            </a:r>
            <a:br>
              <a:rPr lang="cs-CZ" sz="2400" dirty="0" smtClean="0"/>
            </a:br>
            <a:r>
              <a:rPr lang="cs-CZ" sz="2400" dirty="0" smtClean="0"/>
              <a:t>I</a:t>
            </a:r>
            <a:br>
              <a:rPr lang="cs-CZ" sz="2400" dirty="0" smtClean="0"/>
            </a:br>
            <a:r>
              <a:rPr lang="cs-CZ" sz="2400" dirty="0" smtClean="0"/>
              <a:t>T</a:t>
            </a:r>
            <a:br>
              <a:rPr lang="cs-CZ" sz="2400" dirty="0" smtClean="0"/>
            </a:br>
            <a:r>
              <a:rPr lang="cs-CZ" sz="2400" dirty="0" smtClean="0"/>
              <a:t>E</a:t>
            </a:r>
            <a:br>
              <a:rPr lang="cs-CZ" sz="2400" dirty="0" smtClean="0"/>
            </a:br>
            <a:r>
              <a:rPr lang="cs-CZ" sz="2400" dirty="0" smtClean="0"/>
              <a:t>D</a:t>
            </a:r>
            <a:br>
              <a:rPr lang="cs-CZ" sz="2400" dirty="0" smtClean="0"/>
            </a:br>
            <a:r>
              <a:rPr lang="cs-CZ" sz="2400" dirty="0" smtClean="0"/>
              <a:t> </a:t>
            </a:r>
            <a:br>
              <a:rPr lang="cs-CZ" sz="2400" dirty="0" smtClean="0"/>
            </a:br>
            <a:r>
              <a:rPr lang="cs-CZ" sz="2400" dirty="0" smtClean="0"/>
              <a:t>K</a:t>
            </a:r>
            <a:br>
              <a:rPr lang="cs-CZ" sz="2400" dirty="0" smtClean="0"/>
            </a:br>
            <a:r>
              <a:rPr lang="cs-CZ" sz="2400" dirty="0" smtClean="0"/>
              <a:t>I</a:t>
            </a:r>
            <a:br>
              <a:rPr lang="cs-CZ" sz="2400" dirty="0" smtClean="0"/>
            </a:br>
            <a:r>
              <a:rPr lang="cs-CZ" sz="2400" dirty="0" smtClean="0"/>
              <a:t>N</a:t>
            </a:r>
            <a:br>
              <a:rPr lang="cs-CZ" sz="2400" dirty="0" smtClean="0"/>
            </a:br>
            <a:r>
              <a:rPr lang="cs-CZ" sz="2400" dirty="0" smtClean="0"/>
              <a:t>G</a:t>
            </a:r>
            <a:br>
              <a:rPr lang="cs-CZ" sz="2400" dirty="0" smtClean="0"/>
            </a:br>
            <a:r>
              <a:rPr lang="cs-CZ" sz="2400" dirty="0" smtClean="0"/>
              <a:t>D</a:t>
            </a:r>
            <a:br>
              <a:rPr lang="cs-CZ" sz="2400" dirty="0" smtClean="0"/>
            </a:br>
            <a:r>
              <a:rPr lang="cs-CZ" sz="2400" dirty="0" smtClean="0"/>
              <a:t>O</a:t>
            </a:r>
            <a:br>
              <a:rPr lang="cs-CZ" sz="2400" dirty="0" smtClean="0"/>
            </a:br>
            <a:r>
              <a:rPr lang="cs-CZ" sz="2400" dirty="0" smtClean="0"/>
              <a:t>M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2915816" y="2636912"/>
            <a:ext cx="1080120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2123728" y="1988840"/>
            <a:ext cx="115212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Northern</a:t>
            </a:r>
            <a:r>
              <a:rPr lang="cs-CZ" dirty="0" smtClean="0"/>
              <a:t> </a:t>
            </a:r>
            <a:r>
              <a:rPr lang="cs-CZ" dirty="0" err="1" smtClean="0"/>
              <a:t>Ireland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2267744" y="5085184"/>
            <a:ext cx="792088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1331640" y="5589240"/>
            <a:ext cx="13321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Republic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Ireland</a:t>
            </a:r>
            <a:endParaRPr lang="cs-CZ" dirty="0"/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6228184" y="1988840"/>
            <a:ext cx="576064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6804248" y="1268760"/>
            <a:ext cx="151216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United </a:t>
            </a:r>
            <a:r>
              <a:rPr lang="cs-CZ" dirty="0" err="1" smtClean="0"/>
              <a:t>Kingdom</a:t>
            </a:r>
            <a:r>
              <a:rPr lang="cs-CZ" dirty="0" smtClean="0"/>
              <a:t> (UK)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924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Spojené království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mapě znázorněno Spojené království Velké Británie (UK) a Severního Irska (hlavní město Londýn), na mapě naznačena Irská republika jako samostatný stát (hlavní město Dublin).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2969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Mapa – vlastní tvorba</a:t>
            </a:r>
          </a:p>
          <a:p>
            <a:r>
              <a:rPr lang="cs-CZ" dirty="0" smtClean="0"/>
              <a:t>Vlajka - </a:t>
            </a:r>
            <a:r>
              <a:rPr lang="en-US" dirty="0" err="1"/>
              <a:t>Soubor:Flag</a:t>
            </a:r>
            <a:r>
              <a:rPr lang="en-US" dirty="0"/>
              <a:t> of the United </a:t>
            </a:r>
            <a:r>
              <a:rPr lang="en-US" dirty="0" err="1"/>
              <a:t>Kingdom.svg</a:t>
            </a:r>
            <a:r>
              <a:rPr lang="en-US" dirty="0"/>
              <a:t>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2001-, 8.9.2008 [cit. 2012-08-24]. </a:t>
            </a:r>
            <a:r>
              <a:rPr lang="en-US" dirty="0" err="1"/>
              <a:t>Dostupné</a:t>
            </a:r>
            <a:r>
              <a:rPr lang="en-US" dirty="0"/>
              <a:t> z: http://cs.wikipedia.org/wiki/Soubor:Flag_of_the_United_Kingdom.svg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463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flag </a:t>
            </a:r>
            <a:r>
              <a:rPr lang="cs-CZ" dirty="0" err="1" smtClean="0"/>
              <a:t>of</a:t>
            </a:r>
            <a:r>
              <a:rPr lang="cs-CZ" dirty="0" smtClean="0"/>
              <a:t> UK</a:t>
            </a:r>
            <a:endParaRPr lang="cs-CZ" dirty="0"/>
          </a:p>
        </p:txBody>
      </p:sp>
      <p:pic>
        <p:nvPicPr>
          <p:cNvPr id="1026" name="Picture 2" descr="Soubor:Flag of the United Kingdom.sv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58181"/>
            <a:ext cx="762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79401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368</TotalTime>
  <Words>135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Došky</vt:lpstr>
      <vt:lpstr>Prezentace aplikace PowerPoint</vt:lpstr>
      <vt:lpstr>T H E   U N I T E D   K I N G D O M</vt:lpstr>
      <vt:lpstr>Spojené království</vt:lpstr>
      <vt:lpstr>Citace obrázků</vt:lpstr>
      <vt:lpstr>The flag of UK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Marketka</dc:creator>
  <cp:lastModifiedBy>Marketka</cp:lastModifiedBy>
  <cp:revision>6</cp:revision>
  <dcterms:created xsi:type="dcterms:W3CDTF">2012-08-23T13:52:43Z</dcterms:created>
  <dcterms:modified xsi:type="dcterms:W3CDTF">2012-08-24T18:32:23Z</dcterms:modified>
</cp:coreProperties>
</file>