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6" r:id="rId3"/>
    <p:sldId id="257" r:id="rId4"/>
    <p:sldId id="258"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92FC879B-D55A-467E-A4D0-59B95514DFD4}" type="datetimeFigureOut">
              <a:rPr lang="cs-CZ" smtClean="0"/>
              <a:t>24.5.2012</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7B8EA785-ADA8-4433-A472-4710F4B9D2CE}"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92FC879B-D55A-467E-A4D0-59B95514DFD4}" type="datetimeFigureOut">
              <a:rPr lang="cs-CZ" smtClean="0"/>
              <a:t>24.5.2012</a:t>
            </a:fld>
            <a:endParaRPr lang="cs-CZ"/>
          </a:p>
        </p:txBody>
      </p:sp>
      <p:sp>
        <p:nvSpPr>
          <p:cNvPr id="9" name="Zástupný symbol pro číslo snímku 8"/>
          <p:cNvSpPr>
            <a:spLocks noGrp="1"/>
          </p:cNvSpPr>
          <p:nvPr>
            <p:ph type="sldNum" sz="quarter" idx="15"/>
          </p:nvPr>
        </p:nvSpPr>
        <p:spPr/>
        <p:txBody>
          <a:bodyPr rtlCol="0"/>
          <a:lstStyle/>
          <a:p>
            <a:fld id="{7B8EA785-ADA8-4433-A472-4710F4B9D2CE}"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92FC879B-D55A-467E-A4D0-59B95514DFD4}" type="datetimeFigureOut">
              <a:rPr lang="cs-CZ" smtClean="0"/>
              <a:t>24.5.2012</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7B8EA785-ADA8-4433-A472-4710F4B9D2CE}"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2FC879B-D55A-467E-A4D0-59B95514DFD4}"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B8EA785-ADA8-4433-A472-4710F4B9D2CE}"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92FC879B-D55A-467E-A4D0-59B95514DFD4}" type="datetimeFigureOut">
              <a:rPr lang="cs-CZ" smtClean="0"/>
              <a:t>24.5.2012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B8EA785-ADA8-4433-A472-4710F4B9D2CE}"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92FC879B-D55A-467E-A4D0-59B95514DFD4}" type="datetimeFigureOut">
              <a:rPr lang="cs-CZ" smtClean="0"/>
              <a:t>24.5.2012</a:t>
            </a:fld>
            <a:endParaRPr lang="cs-CZ"/>
          </a:p>
        </p:txBody>
      </p:sp>
      <p:sp>
        <p:nvSpPr>
          <p:cNvPr id="7" name="Zástupný symbol pro číslo snímku 6"/>
          <p:cNvSpPr>
            <a:spLocks noGrp="1"/>
          </p:cNvSpPr>
          <p:nvPr>
            <p:ph type="sldNum" sz="quarter" idx="11"/>
          </p:nvPr>
        </p:nvSpPr>
        <p:spPr/>
        <p:txBody>
          <a:bodyPr rtlCol="0"/>
          <a:lstStyle/>
          <a:p>
            <a:fld id="{7B8EA785-ADA8-4433-A472-4710F4B9D2CE}"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2FC879B-D55A-467E-A4D0-59B95514DFD4}" type="datetimeFigureOut">
              <a:rPr lang="cs-CZ" smtClean="0"/>
              <a:t>24.5.2012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B8EA785-ADA8-4433-A472-4710F4B9D2CE}"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92FC879B-D55A-467E-A4D0-59B95514DFD4}" type="datetimeFigureOut">
              <a:rPr lang="cs-CZ" smtClean="0"/>
              <a:t>24.5.2012</a:t>
            </a:fld>
            <a:endParaRPr lang="cs-CZ"/>
          </a:p>
        </p:txBody>
      </p:sp>
      <p:sp>
        <p:nvSpPr>
          <p:cNvPr id="22" name="Zástupný symbol pro číslo snímku 21"/>
          <p:cNvSpPr>
            <a:spLocks noGrp="1"/>
          </p:cNvSpPr>
          <p:nvPr>
            <p:ph type="sldNum" sz="quarter" idx="15"/>
          </p:nvPr>
        </p:nvSpPr>
        <p:spPr/>
        <p:txBody>
          <a:bodyPr rtlCol="0"/>
          <a:lstStyle/>
          <a:p>
            <a:fld id="{7B8EA785-ADA8-4433-A472-4710F4B9D2CE}"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92FC879B-D55A-467E-A4D0-59B95514DFD4}" type="datetimeFigureOut">
              <a:rPr lang="cs-CZ" smtClean="0"/>
              <a:t>24.5.2012</a:t>
            </a:fld>
            <a:endParaRPr lang="cs-CZ"/>
          </a:p>
        </p:txBody>
      </p:sp>
      <p:sp>
        <p:nvSpPr>
          <p:cNvPr id="18" name="Zástupný symbol pro číslo snímku 17"/>
          <p:cNvSpPr>
            <a:spLocks noGrp="1"/>
          </p:cNvSpPr>
          <p:nvPr>
            <p:ph type="sldNum" sz="quarter" idx="11"/>
          </p:nvPr>
        </p:nvSpPr>
        <p:spPr/>
        <p:txBody>
          <a:bodyPr rtlCol="0"/>
          <a:lstStyle/>
          <a:p>
            <a:fld id="{7B8EA785-ADA8-4433-A472-4710F4B9D2CE}"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2FC879B-D55A-467E-A4D0-59B95514DFD4}"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8EA785-ADA8-4433-A472-4710F4B9D2CE}"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2FC879B-D55A-467E-A4D0-59B95514DFD4}"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B8EA785-ADA8-4433-A472-4710F4B9D2CE}"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92FC879B-D55A-467E-A4D0-59B95514DFD4}" type="datetimeFigureOut">
              <a:rPr lang="cs-CZ" smtClean="0"/>
              <a:t>24.5.2012</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B8EA785-ADA8-4433-A472-4710F4B9D2CE}"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051720" y="2492896"/>
            <a:ext cx="6172200" cy="1894362"/>
          </a:xfrm>
        </p:spPr>
        <p:txBody>
          <a:bodyPr>
            <a:normAutofit/>
          </a:bodyPr>
          <a:lstStyle/>
          <a:p>
            <a:pPr lvl="0"/>
            <a:r>
              <a:rPr lang="cs-CZ" sz="2000" u="sng" dirty="0" smtClean="0">
                <a:solidFill>
                  <a:schemeClr val="accent3">
                    <a:lumMod val="50000"/>
                  </a:schemeClr>
                </a:solidFill>
              </a:rPr>
              <a:t>Název školy:</a:t>
            </a:r>
            <a:r>
              <a:rPr lang="cs-CZ" sz="2000" dirty="0" smtClean="0">
                <a:solidFill>
                  <a:schemeClr val="accent3">
                    <a:lumMod val="50000"/>
                  </a:schemeClr>
                </a:solidFill>
              </a:rPr>
              <a:t> </a:t>
            </a:r>
            <a:r>
              <a:rPr lang="cs-CZ" sz="2000" b="0" dirty="0" smtClean="0">
                <a:solidFill>
                  <a:schemeClr val="accent3">
                    <a:lumMod val="50000"/>
                  </a:schemeClr>
                </a:solidFill>
              </a:rPr>
              <a:t>ZŠ a MŠ Březno</a:t>
            </a:r>
            <a:br>
              <a:rPr lang="cs-CZ" sz="2000" b="0" dirty="0" smtClean="0">
                <a:solidFill>
                  <a:schemeClr val="accent3">
                    <a:lumMod val="50000"/>
                  </a:schemeClr>
                </a:solidFill>
              </a:rPr>
            </a:br>
            <a:r>
              <a:rPr lang="cs-CZ" sz="2000" u="sng" dirty="0" smtClean="0">
                <a:solidFill>
                  <a:schemeClr val="accent3">
                    <a:lumMod val="50000"/>
                  </a:schemeClr>
                </a:solidFill>
              </a:rPr>
              <a:t>Autor:</a:t>
            </a:r>
            <a:r>
              <a:rPr lang="cs-CZ" sz="2000" dirty="0" smtClean="0">
                <a:solidFill>
                  <a:schemeClr val="accent3">
                    <a:lumMod val="50000"/>
                  </a:schemeClr>
                </a:solidFill>
              </a:rPr>
              <a:t> </a:t>
            </a:r>
            <a:r>
              <a:rPr lang="cs-CZ" sz="2000" b="0" dirty="0" err="1" smtClean="0">
                <a:solidFill>
                  <a:schemeClr val="accent3">
                    <a:lumMod val="50000"/>
                  </a:schemeClr>
                </a:solidFill>
              </a:rPr>
              <a:t>mgr.</a:t>
            </a:r>
            <a:r>
              <a:rPr lang="cs-CZ" sz="2000" b="0" dirty="0" smtClean="0">
                <a:solidFill>
                  <a:schemeClr val="accent3">
                    <a:lumMod val="50000"/>
                  </a:schemeClr>
                </a:solidFill>
              </a:rPr>
              <a:t> Miroslava </a:t>
            </a:r>
            <a:r>
              <a:rPr lang="cs-CZ" sz="2000" b="0" dirty="0" err="1" smtClean="0">
                <a:solidFill>
                  <a:schemeClr val="accent3">
                    <a:lumMod val="50000"/>
                  </a:schemeClr>
                </a:solidFill>
              </a:rPr>
              <a:t>němečková</a:t>
            </a:r>
            <a:r>
              <a:rPr lang="cs-CZ" sz="2000" b="0" dirty="0" smtClean="0">
                <a:solidFill>
                  <a:schemeClr val="accent3">
                    <a:lumMod val="50000"/>
                  </a:schemeClr>
                </a:solidFill>
              </a:rPr>
              <a:t/>
            </a:r>
            <a:br>
              <a:rPr lang="cs-CZ" sz="2000" b="0" dirty="0" smtClean="0">
                <a:solidFill>
                  <a:schemeClr val="accent3">
                    <a:lumMod val="50000"/>
                  </a:schemeClr>
                </a:solidFill>
              </a:rPr>
            </a:br>
            <a:r>
              <a:rPr lang="cs-CZ" sz="2000" u="sng" dirty="0" smtClean="0">
                <a:solidFill>
                  <a:schemeClr val="accent3">
                    <a:lumMod val="50000"/>
                  </a:schemeClr>
                </a:solidFill>
              </a:rPr>
              <a:t>název:</a:t>
            </a:r>
            <a:r>
              <a:rPr lang="cs-CZ" sz="2000" dirty="0" smtClean="0">
                <a:solidFill>
                  <a:schemeClr val="accent3">
                    <a:lumMod val="50000"/>
                  </a:schemeClr>
                </a:solidFill>
              </a:rPr>
              <a:t> </a:t>
            </a:r>
            <a:r>
              <a:rPr lang="cs-CZ" sz="2000" b="0" dirty="0" smtClean="0">
                <a:solidFill>
                  <a:schemeClr val="accent3">
                    <a:lumMod val="50000"/>
                  </a:schemeClr>
                </a:solidFill>
              </a:rPr>
              <a:t>vy_32_inovace_21_přesmyčky</a:t>
            </a:r>
            <a:r>
              <a:rPr lang="cs-CZ" sz="2000" b="0" dirty="0">
                <a:solidFill>
                  <a:schemeClr val="accent3">
                    <a:lumMod val="50000"/>
                  </a:schemeClr>
                </a:solidFill>
              </a:rPr>
              <a:t/>
            </a:r>
            <a:br>
              <a:rPr lang="cs-CZ" sz="2000" b="0" dirty="0">
                <a:solidFill>
                  <a:schemeClr val="accent3">
                    <a:lumMod val="50000"/>
                  </a:schemeClr>
                </a:solidFill>
              </a:rPr>
            </a:br>
            <a:endParaRPr lang="cs-CZ" sz="2000" b="0" dirty="0">
              <a:solidFill>
                <a:schemeClr val="accent3">
                  <a:lumMod val="50000"/>
                </a:schemeClr>
              </a:solidFill>
            </a:endParaRPr>
          </a:p>
        </p:txBody>
      </p:sp>
      <p:sp>
        <p:nvSpPr>
          <p:cNvPr id="3" name="Podnadpis 2"/>
          <p:cNvSpPr>
            <a:spLocks noGrp="1"/>
          </p:cNvSpPr>
          <p:nvPr>
            <p:ph type="subTitle" idx="1"/>
          </p:nvPr>
        </p:nvSpPr>
        <p:spPr>
          <a:xfrm>
            <a:off x="2339752" y="4581128"/>
            <a:ext cx="6172200" cy="1371600"/>
          </a:xfrm>
        </p:spPr>
        <p:txBody>
          <a:bodyPr>
            <a:normAutofit/>
          </a:bodyPr>
          <a:lstStyle/>
          <a:p>
            <a:r>
              <a:rPr lang="cs-CZ" u="sng" dirty="0" smtClean="0">
                <a:solidFill>
                  <a:srgbClr val="C00000"/>
                </a:solidFill>
              </a:rPr>
              <a:t>TÉMA:</a:t>
            </a:r>
            <a:r>
              <a:rPr lang="cs-CZ" dirty="0" smtClean="0">
                <a:solidFill>
                  <a:srgbClr val="C00000"/>
                </a:solidFill>
              </a:rPr>
              <a:t> </a:t>
            </a:r>
            <a:r>
              <a:rPr lang="cs-CZ" b="0" dirty="0" smtClean="0">
                <a:solidFill>
                  <a:srgbClr val="C00000"/>
                </a:solidFill>
              </a:rPr>
              <a:t>Přesmyčky</a:t>
            </a:r>
          </a:p>
          <a:p>
            <a:pPr lvl="0"/>
            <a:r>
              <a:rPr lang="cs-CZ" u="sng" dirty="0" smtClean="0">
                <a:solidFill>
                  <a:srgbClr val="C00000"/>
                </a:solidFill>
              </a:rPr>
              <a:t>ČÍSLO PROJEKTU:</a:t>
            </a:r>
            <a:r>
              <a:rPr lang="cs-CZ" dirty="0" smtClean="0">
                <a:solidFill>
                  <a:srgbClr val="C00000"/>
                </a:solidFill>
              </a:rPr>
              <a:t> </a:t>
            </a:r>
            <a:r>
              <a:rPr lang="cs-CZ" b="0" dirty="0" smtClean="0">
                <a:solidFill>
                  <a:srgbClr val="C00000"/>
                </a:solidFill>
              </a:rPr>
              <a:t>CZ.1.07/1.4.00/21.0360</a:t>
            </a:r>
            <a:endParaRPr lang="cs-CZ" b="0" u="sng" dirty="0" smtClean="0">
              <a:solidFill>
                <a:srgbClr val="C00000"/>
              </a:solidFill>
            </a:endParaRPr>
          </a:p>
          <a:p>
            <a:pPr lvl="0"/>
            <a:r>
              <a:rPr lang="cs-CZ" u="sng" dirty="0" smtClean="0">
                <a:solidFill>
                  <a:srgbClr val="C00000"/>
                </a:solidFill>
              </a:rPr>
              <a:t>ANOTACE:</a:t>
            </a:r>
            <a:r>
              <a:rPr lang="cs-CZ" dirty="0" smtClean="0">
                <a:solidFill>
                  <a:srgbClr val="C00000"/>
                </a:solidFill>
              </a:rPr>
              <a:t> </a:t>
            </a:r>
            <a:r>
              <a:rPr lang="cs-CZ" b="0" dirty="0">
                <a:solidFill>
                  <a:srgbClr val="C00000"/>
                </a:solidFill>
              </a:rPr>
              <a:t>Materiál k interaktivní tabuli - </a:t>
            </a:r>
            <a:r>
              <a:rPr lang="cs-CZ" b="0" dirty="0" smtClean="0">
                <a:solidFill>
                  <a:srgbClr val="C00000"/>
                </a:solidFill>
              </a:rPr>
              <a:t>        Angličtina </a:t>
            </a:r>
            <a:r>
              <a:rPr lang="cs-CZ" b="0" dirty="0">
                <a:solidFill>
                  <a:srgbClr val="C00000"/>
                </a:solidFill>
              </a:rPr>
              <a:t>pro </a:t>
            </a:r>
            <a:r>
              <a:rPr lang="cs-CZ" b="0" dirty="0" smtClean="0">
                <a:solidFill>
                  <a:srgbClr val="C00000"/>
                </a:solidFill>
              </a:rPr>
              <a:t>3. </a:t>
            </a:r>
            <a:r>
              <a:rPr lang="cs-CZ" b="0" dirty="0">
                <a:solidFill>
                  <a:srgbClr val="C00000"/>
                </a:solidFill>
              </a:rPr>
              <a:t>ročník ZŠ, </a:t>
            </a:r>
            <a:r>
              <a:rPr lang="cs-CZ" b="0" dirty="0" smtClean="0">
                <a:solidFill>
                  <a:srgbClr val="C00000"/>
                </a:solidFill>
              </a:rPr>
              <a:t>Přesmyčky</a:t>
            </a:r>
            <a:endParaRPr lang="cs-CZ" b="0" dirty="0">
              <a:solidFill>
                <a:srgbClr val="C00000"/>
              </a:solidFill>
            </a:endParaRPr>
          </a:p>
          <a:p>
            <a:endParaRPr lang="cs-CZ" u="sng" dirty="0"/>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8064" y="476672"/>
            <a:ext cx="3457575" cy="6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sz="5000" b="1" dirty="0" smtClean="0">
                <a:solidFill>
                  <a:schemeClr val="accent3">
                    <a:lumMod val="75000"/>
                  </a:schemeClr>
                </a:solidFill>
              </a:rPr>
              <a:t>PROCVIČ SI SLOVNÍ ZÁSOBU</a:t>
            </a:r>
            <a:endParaRPr lang="cs-CZ" sz="5000" b="1" dirty="0">
              <a:solidFill>
                <a:schemeClr val="accent3">
                  <a:lumMod val="75000"/>
                </a:schemeClr>
              </a:solidFill>
            </a:endParaRPr>
          </a:p>
        </p:txBody>
      </p:sp>
      <p:sp>
        <p:nvSpPr>
          <p:cNvPr id="3" name="Podnadpis 2"/>
          <p:cNvSpPr>
            <a:spLocks noGrp="1"/>
          </p:cNvSpPr>
          <p:nvPr>
            <p:ph type="subTitle" idx="1"/>
          </p:nvPr>
        </p:nvSpPr>
        <p:spPr/>
        <p:txBody>
          <a:bodyPr/>
          <a:lstStyle/>
          <a:p>
            <a:r>
              <a:rPr lang="cs-CZ" dirty="0" smtClean="0">
                <a:solidFill>
                  <a:schemeClr val="tx1"/>
                </a:solidFill>
              </a:rPr>
              <a:t>V přesmyčkách najdi správné názvy potravin.</a:t>
            </a:r>
            <a:endParaRPr lang="cs-CZ" dirty="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972452" cy="5869006"/>
          </a:xfrm>
        </p:spPr>
        <p:txBody>
          <a:bodyPr/>
          <a:lstStyle/>
          <a:p>
            <a:r>
              <a:rPr lang="cs-CZ" dirty="0" smtClean="0">
                <a:solidFill>
                  <a:schemeClr val="tx1"/>
                </a:solidFill>
              </a:rPr>
              <a:t>1. </a:t>
            </a:r>
            <a:r>
              <a:rPr lang="cs-CZ" dirty="0" err="1" smtClean="0">
                <a:solidFill>
                  <a:schemeClr val="tx1"/>
                </a:solidFill>
              </a:rPr>
              <a:t>daasl</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2. </a:t>
            </a:r>
            <a:r>
              <a:rPr lang="cs-CZ" dirty="0" err="1" smtClean="0">
                <a:solidFill>
                  <a:schemeClr val="tx1"/>
                </a:solidFill>
              </a:rPr>
              <a:t>Alppe</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br>
              <a:rPr lang="cs-CZ" dirty="0" smtClean="0">
                <a:solidFill>
                  <a:srgbClr val="0070C0"/>
                </a:solidFill>
              </a:rPr>
            </a:br>
            <a:r>
              <a:rPr lang="cs-CZ" dirty="0" smtClean="0">
                <a:solidFill>
                  <a:schemeClr val="tx1"/>
                </a:solidFill>
              </a:rPr>
              <a:t>3. </a:t>
            </a:r>
            <a:r>
              <a:rPr lang="cs-CZ" dirty="0" err="1" smtClean="0">
                <a:solidFill>
                  <a:schemeClr val="tx1"/>
                </a:solidFill>
              </a:rPr>
              <a:t>Cie</a:t>
            </a:r>
            <a:r>
              <a:rPr lang="cs-CZ" dirty="0" smtClean="0">
                <a:solidFill>
                  <a:schemeClr val="tx1"/>
                </a:solidFill>
              </a:rPr>
              <a:t> </a:t>
            </a:r>
            <a:r>
              <a:rPr lang="cs-CZ" dirty="0" err="1" smtClean="0">
                <a:solidFill>
                  <a:schemeClr val="tx1"/>
                </a:solidFill>
              </a:rPr>
              <a:t>remca</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4. </a:t>
            </a:r>
            <a:r>
              <a:rPr lang="cs-CZ" dirty="0" err="1" smtClean="0">
                <a:solidFill>
                  <a:schemeClr val="tx1"/>
                </a:solidFill>
              </a:rPr>
              <a:t>sifh</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5. </a:t>
            </a:r>
            <a:r>
              <a:rPr lang="cs-CZ" dirty="0" err="1" smtClean="0">
                <a:solidFill>
                  <a:schemeClr val="tx1"/>
                </a:solidFill>
              </a:rPr>
              <a:t>zzpia</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6. </a:t>
            </a:r>
            <a:r>
              <a:rPr lang="cs-CZ" dirty="0" err="1" smtClean="0">
                <a:solidFill>
                  <a:schemeClr val="tx1"/>
                </a:solidFill>
              </a:rPr>
              <a:t>hcpsi</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7. </a:t>
            </a:r>
            <a:r>
              <a:rPr lang="cs-CZ" dirty="0" err="1" smtClean="0">
                <a:solidFill>
                  <a:schemeClr val="tx1"/>
                </a:solidFill>
              </a:rPr>
              <a:t>abnana</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8. </a:t>
            </a:r>
            <a:r>
              <a:rPr lang="cs-CZ" dirty="0" err="1" smtClean="0">
                <a:solidFill>
                  <a:schemeClr val="tx1"/>
                </a:solidFill>
              </a:rPr>
              <a:t>cihkenc</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r>
              <a:rPr lang="cs-CZ" dirty="0" smtClean="0">
                <a:solidFill>
                  <a:schemeClr val="tx1"/>
                </a:solidFill>
              </a:rPr>
              <a:t>9. </a:t>
            </a:r>
            <a:r>
              <a:rPr lang="cs-CZ" dirty="0" err="1" smtClean="0">
                <a:solidFill>
                  <a:schemeClr val="tx1"/>
                </a:solidFill>
              </a:rPr>
              <a:t>gsauesas</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br>
              <a:rPr lang="cs-CZ" dirty="0" smtClean="0">
                <a:solidFill>
                  <a:srgbClr val="0070C0"/>
                </a:solidFill>
              </a:rPr>
            </a:br>
            <a:r>
              <a:rPr lang="cs-CZ" dirty="0" smtClean="0">
                <a:solidFill>
                  <a:schemeClr val="tx1"/>
                </a:solidFill>
              </a:rPr>
              <a:t>10. </a:t>
            </a:r>
            <a:r>
              <a:rPr lang="cs-CZ" dirty="0" err="1" smtClean="0">
                <a:solidFill>
                  <a:schemeClr val="tx1"/>
                </a:solidFill>
              </a:rPr>
              <a:t>stpoeato</a:t>
            </a:r>
            <a:r>
              <a:rPr lang="cs-CZ" dirty="0" smtClean="0">
                <a:solidFill>
                  <a:schemeClr val="tx1"/>
                </a:solidFill>
              </a:rPr>
              <a:t>	</a:t>
            </a:r>
            <a:r>
              <a:rPr lang="cs-CZ" dirty="0" smtClean="0">
                <a:solidFill>
                  <a:srgbClr val="FF0000"/>
                </a:solidFill>
              </a:rPr>
              <a:t>………………</a:t>
            </a:r>
            <a:r>
              <a:rPr lang="cs-CZ" dirty="0" smtClean="0">
                <a:solidFill>
                  <a:schemeClr val="tx1"/>
                </a:solidFill>
              </a:rPr>
              <a:t>	</a:t>
            </a:r>
            <a:r>
              <a:rPr lang="cs-CZ" dirty="0" smtClean="0">
                <a:solidFill>
                  <a:srgbClr val="0070C0"/>
                </a:solidFill>
              </a:rPr>
              <a:t>………………</a:t>
            </a:r>
            <a:r>
              <a:rPr lang="cs-CZ" dirty="0" smtClean="0">
                <a:solidFill>
                  <a:schemeClr val="tx1"/>
                </a:solidFill>
              </a:rPr>
              <a:t/>
            </a:r>
            <a:br>
              <a:rPr lang="cs-CZ" dirty="0" smtClean="0">
                <a:solidFill>
                  <a:schemeClr val="tx1"/>
                </a:solidFill>
              </a:rPr>
            </a:br>
            <a:endParaRPr lang="cs-CZ" dirty="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282" y="274638"/>
            <a:ext cx="8715436" cy="5869006"/>
          </a:xfrm>
        </p:spPr>
        <p:txBody>
          <a:bodyPr>
            <a:normAutofit/>
          </a:bodyPr>
          <a:lstStyle/>
          <a:p>
            <a:r>
              <a:rPr lang="cs-CZ" dirty="0" smtClean="0">
                <a:solidFill>
                  <a:schemeClr val="tx1"/>
                </a:solidFill>
              </a:rPr>
              <a:t>1. </a:t>
            </a:r>
            <a:r>
              <a:rPr lang="cs-CZ" dirty="0" err="1" smtClean="0">
                <a:solidFill>
                  <a:schemeClr val="tx1"/>
                </a:solidFill>
              </a:rPr>
              <a:t>Daasl</a:t>
            </a:r>
            <a:r>
              <a:rPr lang="cs-CZ" dirty="0" smtClean="0">
                <a:solidFill>
                  <a:schemeClr val="tx1"/>
                </a:solidFill>
              </a:rPr>
              <a:t>			</a:t>
            </a:r>
            <a:r>
              <a:rPr lang="cs-CZ" dirty="0" err="1" smtClean="0">
                <a:solidFill>
                  <a:srgbClr val="FF0000"/>
                </a:solidFill>
              </a:rPr>
              <a:t>salad</a:t>
            </a:r>
            <a:r>
              <a:rPr lang="cs-CZ" dirty="0" smtClean="0">
                <a:solidFill>
                  <a:schemeClr val="tx1"/>
                </a:solidFill>
              </a:rPr>
              <a:t>		</a:t>
            </a:r>
            <a:r>
              <a:rPr lang="cs-CZ" dirty="0" smtClean="0">
                <a:solidFill>
                  <a:srgbClr val="0070C0"/>
                </a:solidFill>
              </a:rPr>
              <a:t>salát</a:t>
            </a:r>
            <a:r>
              <a:rPr lang="cs-CZ" dirty="0" smtClean="0">
                <a:solidFill>
                  <a:schemeClr val="tx1"/>
                </a:solidFill>
              </a:rPr>
              <a:t/>
            </a:r>
            <a:br>
              <a:rPr lang="cs-CZ" dirty="0" smtClean="0">
                <a:solidFill>
                  <a:schemeClr val="tx1"/>
                </a:solidFill>
              </a:rPr>
            </a:br>
            <a:r>
              <a:rPr lang="cs-CZ" dirty="0" smtClean="0">
                <a:solidFill>
                  <a:schemeClr val="tx1"/>
                </a:solidFill>
              </a:rPr>
              <a:t>2. </a:t>
            </a:r>
            <a:r>
              <a:rPr lang="cs-CZ" dirty="0" err="1" smtClean="0">
                <a:solidFill>
                  <a:schemeClr val="tx1"/>
                </a:solidFill>
              </a:rPr>
              <a:t>Alppe</a:t>
            </a:r>
            <a:r>
              <a:rPr lang="cs-CZ" dirty="0" smtClean="0">
                <a:solidFill>
                  <a:schemeClr val="tx1"/>
                </a:solidFill>
              </a:rPr>
              <a:t>			</a:t>
            </a:r>
            <a:r>
              <a:rPr lang="cs-CZ" dirty="0" err="1" smtClean="0">
                <a:solidFill>
                  <a:srgbClr val="FF0000"/>
                </a:solidFill>
              </a:rPr>
              <a:t>apple</a:t>
            </a:r>
            <a:r>
              <a:rPr lang="cs-CZ" dirty="0" smtClean="0">
                <a:solidFill>
                  <a:schemeClr val="tx1"/>
                </a:solidFill>
              </a:rPr>
              <a:t>		</a:t>
            </a:r>
            <a:r>
              <a:rPr lang="cs-CZ" dirty="0" smtClean="0">
                <a:solidFill>
                  <a:srgbClr val="0070C0"/>
                </a:solidFill>
              </a:rPr>
              <a:t>jablko</a:t>
            </a:r>
            <a:r>
              <a:rPr lang="cs-CZ" dirty="0" smtClean="0">
                <a:solidFill>
                  <a:schemeClr val="tx1"/>
                </a:solidFill>
              </a:rPr>
              <a:t/>
            </a:r>
            <a:br>
              <a:rPr lang="cs-CZ" dirty="0" smtClean="0">
                <a:solidFill>
                  <a:schemeClr val="tx1"/>
                </a:solidFill>
              </a:rPr>
            </a:br>
            <a:r>
              <a:rPr lang="cs-CZ" dirty="0" smtClean="0">
                <a:solidFill>
                  <a:schemeClr val="tx1"/>
                </a:solidFill>
              </a:rPr>
              <a:t>3. </a:t>
            </a:r>
            <a:r>
              <a:rPr lang="cs-CZ" dirty="0" err="1" smtClean="0">
                <a:solidFill>
                  <a:schemeClr val="tx1"/>
                </a:solidFill>
              </a:rPr>
              <a:t>Cie</a:t>
            </a:r>
            <a:r>
              <a:rPr lang="cs-CZ" dirty="0" smtClean="0">
                <a:solidFill>
                  <a:schemeClr val="tx1"/>
                </a:solidFill>
              </a:rPr>
              <a:t> </a:t>
            </a:r>
            <a:r>
              <a:rPr lang="cs-CZ" dirty="0" err="1" smtClean="0">
                <a:solidFill>
                  <a:schemeClr val="tx1"/>
                </a:solidFill>
              </a:rPr>
              <a:t>remca</a:t>
            </a:r>
            <a:r>
              <a:rPr lang="cs-CZ" dirty="0" smtClean="0">
                <a:solidFill>
                  <a:schemeClr val="tx1"/>
                </a:solidFill>
              </a:rPr>
              <a:t>		</a:t>
            </a:r>
            <a:r>
              <a:rPr lang="cs-CZ" dirty="0" err="1" smtClean="0">
                <a:solidFill>
                  <a:srgbClr val="FF0000"/>
                </a:solidFill>
              </a:rPr>
              <a:t>ice</a:t>
            </a:r>
            <a:r>
              <a:rPr lang="cs-CZ" dirty="0" smtClean="0">
                <a:solidFill>
                  <a:srgbClr val="FF0000"/>
                </a:solidFill>
              </a:rPr>
              <a:t> </a:t>
            </a:r>
            <a:r>
              <a:rPr lang="cs-CZ" dirty="0" err="1" smtClean="0">
                <a:solidFill>
                  <a:srgbClr val="FF0000"/>
                </a:solidFill>
              </a:rPr>
              <a:t>cream</a:t>
            </a:r>
            <a:r>
              <a:rPr lang="cs-CZ" dirty="0" smtClean="0">
                <a:solidFill>
                  <a:schemeClr val="tx1"/>
                </a:solidFill>
              </a:rPr>
              <a:t>	</a:t>
            </a:r>
            <a:r>
              <a:rPr lang="cs-CZ" dirty="0" smtClean="0">
                <a:solidFill>
                  <a:srgbClr val="0070C0"/>
                </a:solidFill>
              </a:rPr>
              <a:t>zmrzlina</a:t>
            </a:r>
            <a:r>
              <a:rPr lang="cs-CZ" dirty="0" smtClean="0">
                <a:solidFill>
                  <a:schemeClr val="tx1"/>
                </a:solidFill>
              </a:rPr>
              <a:t>	</a:t>
            </a:r>
            <a:br>
              <a:rPr lang="cs-CZ" dirty="0" smtClean="0">
                <a:solidFill>
                  <a:schemeClr val="tx1"/>
                </a:solidFill>
              </a:rPr>
            </a:br>
            <a:r>
              <a:rPr lang="cs-CZ" dirty="0" smtClean="0">
                <a:solidFill>
                  <a:schemeClr val="tx1"/>
                </a:solidFill>
              </a:rPr>
              <a:t>4. </a:t>
            </a:r>
            <a:r>
              <a:rPr lang="cs-CZ" dirty="0" err="1" smtClean="0">
                <a:solidFill>
                  <a:schemeClr val="tx1"/>
                </a:solidFill>
              </a:rPr>
              <a:t>sifh</a:t>
            </a:r>
            <a:r>
              <a:rPr lang="cs-CZ" dirty="0" smtClean="0">
                <a:solidFill>
                  <a:schemeClr val="tx1"/>
                </a:solidFill>
              </a:rPr>
              <a:t>			</a:t>
            </a:r>
            <a:r>
              <a:rPr lang="cs-CZ" dirty="0" err="1" smtClean="0">
                <a:solidFill>
                  <a:srgbClr val="FF0000"/>
                </a:solidFill>
              </a:rPr>
              <a:t>fish</a:t>
            </a:r>
            <a:r>
              <a:rPr lang="cs-CZ" dirty="0" smtClean="0">
                <a:solidFill>
                  <a:schemeClr val="tx1"/>
                </a:solidFill>
              </a:rPr>
              <a:t>			</a:t>
            </a:r>
            <a:r>
              <a:rPr lang="cs-CZ" dirty="0" smtClean="0">
                <a:solidFill>
                  <a:srgbClr val="0070C0"/>
                </a:solidFill>
              </a:rPr>
              <a:t>ryba	</a:t>
            </a:r>
            <a:r>
              <a:rPr lang="cs-CZ" dirty="0" smtClean="0">
                <a:solidFill>
                  <a:schemeClr val="tx1"/>
                </a:solidFill>
              </a:rPr>
              <a:t>	</a:t>
            </a:r>
            <a:br>
              <a:rPr lang="cs-CZ" dirty="0" smtClean="0">
                <a:solidFill>
                  <a:schemeClr val="tx1"/>
                </a:solidFill>
              </a:rPr>
            </a:br>
            <a:r>
              <a:rPr lang="cs-CZ" dirty="0" smtClean="0">
                <a:solidFill>
                  <a:schemeClr val="tx1"/>
                </a:solidFill>
              </a:rPr>
              <a:t>5. </a:t>
            </a:r>
            <a:r>
              <a:rPr lang="cs-CZ" dirty="0" err="1" smtClean="0">
                <a:solidFill>
                  <a:schemeClr val="tx1"/>
                </a:solidFill>
              </a:rPr>
              <a:t>zzpia</a:t>
            </a:r>
            <a:r>
              <a:rPr lang="cs-CZ" dirty="0" smtClean="0">
                <a:solidFill>
                  <a:schemeClr val="tx1"/>
                </a:solidFill>
              </a:rPr>
              <a:t>			</a:t>
            </a:r>
            <a:r>
              <a:rPr lang="cs-CZ" dirty="0" smtClean="0">
                <a:solidFill>
                  <a:srgbClr val="FF0000"/>
                </a:solidFill>
              </a:rPr>
              <a:t>pizza</a:t>
            </a:r>
            <a:r>
              <a:rPr lang="cs-CZ" dirty="0" smtClean="0">
                <a:solidFill>
                  <a:schemeClr val="tx1"/>
                </a:solidFill>
              </a:rPr>
              <a:t>		</a:t>
            </a:r>
            <a:r>
              <a:rPr lang="cs-CZ" dirty="0" err="1" smtClean="0">
                <a:solidFill>
                  <a:srgbClr val="0070C0"/>
                </a:solidFill>
              </a:rPr>
              <a:t>pizza</a:t>
            </a:r>
            <a:r>
              <a:rPr lang="cs-CZ" dirty="0" smtClean="0">
                <a:solidFill>
                  <a:schemeClr val="tx1"/>
                </a:solidFill>
              </a:rPr>
              <a:t>	</a:t>
            </a:r>
            <a:br>
              <a:rPr lang="cs-CZ" dirty="0" smtClean="0">
                <a:solidFill>
                  <a:schemeClr val="tx1"/>
                </a:solidFill>
              </a:rPr>
            </a:br>
            <a:r>
              <a:rPr lang="cs-CZ" dirty="0" smtClean="0">
                <a:solidFill>
                  <a:schemeClr val="tx1"/>
                </a:solidFill>
              </a:rPr>
              <a:t>6. </a:t>
            </a:r>
            <a:r>
              <a:rPr lang="cs-CZ" dirty="0" err="1" smtClean="0">
                <a:solidFill>
                  <a:schemeClr val="tx1"/>
                </a:solidFill>
              </a:rPr>
              <a:t>hcpsi</a:t>
            </a:r>
            <a:r>
              <a:rPr lang="cs-CZ" dirty="0" smtClean="0">
                <a:solidFill>
                  <a:schemeClr val="tx1"/>
                </a:solidFill>
              </a:rPr>
              <a:t>			</a:t>
            </a:r>
            <a:r>
              <a:rPr lang="cs-CZ" dirty="0" smtClean="0">
                <a:solidFill>
                  <a:srgbClr val="FF0000"/>
                </a:solidFill>
              </a:rPr>
              <a:t>chips</a:t>
            </a:r>
            <a:r>
              <a:rPr lang="cs-CZ" dirty="0" smtClean="0">
                <a:solidFill>
                  <a:schemeClr val="tx1"/>
                </a:solidFill>
              </a:rPr>
              <a:t>		</a:t>
            </a:r>
            <a:r>
              <a:rPr lang="cs-CZ" dirty="0" smtClean="0">
                <a:solidFill>
                  <a:srgbClr val="0070C0"/>
                </a:solidFill>
              </a:rPr>
              <a:t>hranolky</a:t>
            </a:r>
            <a:br>
              <a:rPr lang="cs-CZ" dirty="0" smtClean="0">
                <a:solidFill>
                  <a:srgbClr val="0070C0"/>
                </a:solidFill>
              </a:rPr>
            </a:br>
            <a:r>
              <a:rPr lang="cs-CZ" dirty="0" smtClean="0">
                <a:solidFill>
                  <a:schemeClr val="tx1"/>
                </a:solidFill>
              </a:rPr>
              <a:t>7. </a:t>
            </a:r>
            <a:r>
              <a:rPr lang="cs-CZ" dirty="0" err="1" smtClean="0">
                <a:solidFill>
                  <a:schemeClr val="tx1"/>
                </a:solidFill>
              </a:rPr>
              <a:t>abnana</a:t>
            </a:r>
            <a:r>
              <a:rPr lang="cs-CZ" dirty="0" smtClean="0">
                <a:solidFill>
                  <a:schemeClr val="tx1"/>
                </a:solidFill>
              </a:rPr>
              <a:t>			</a:t>
            </a:r>
            <a:r>
              <a:rPr lang="cs-CZ" dirty="0" err="1" smtClean="0">
                <a:solidFill>
                  <a:srgbClr val="FF0000"/>
                </a:solidFill>
              </a:rPr>
              <a:t>banana</a:t>
            </a:r>
            <a:r>
              <a:rPr lang="cs-CZ" dirty="0" smtClean="0">
                <a:solidFill>
                  <a:schemeClr val="tx1"/>
                </a:solidFill>
              </a:rPr>
              <a:t>		</a:t>
            </a:r>
            <a:r>
              <a:rPr lang="cs-CZ" dirty="0" smtClean="0">
                <a:solidFill>
                  <a:srgbClr val="0070C0"/>
                </a:solidFill>
              </a:rPr>
              <a:t>banán</a:t>
            </a:r>
            <a:r>
              <a:rPr lang="cs-CZ" dirty="0" smtClean="0">
                <a:solidFill>
                  <a:schemeClr val="tx1"/>
                </a:solidFill>
              </a:rPr>
              <a:t/>
            </a:r>
            <a:br>
              <a:rPr lang="cs-CZ" dirty="0" smtClean="0">
                <a:solidFill>
                  <a:schemeClr val="tx1"/>
                </a:solidFill>
              </a:rPr>
            </a:br>
            <a:r>
              <a:rPr lang="cs-CZ" dirty="0" smtClean="0">
                <a:solidFill>
                  <a:schemeClr val="tx1"/>
                </a:solidFill>
              </a:rPr>
              <a:t>8. </a:t>
            </a:r>
            <a:r>
              <a:rPr lang="cs-CZ" dirty="0" err="1" smtClean="0">
                <a:solidFill>
                  <a:schemeClr val="tx1"/>
                </a:solidFill>
              </a:rPr>
              <a:t>cihkenc</a:t>
            </a:r>
            <a:r>
              <a:rPr lang="cs-CZ" dirty="0" smtClean="0">
                <a:solidFill>
                  <a:schemeClr val="tx1"/>
                </a:solidFill>
              </a:rPr>
              <a:t>		</a:t>
            </a:r>
            <a:r>
              <a:rPr lang="cs-CZ" dirty="0" err="1" smtClean="0">
                <a:solidFill>
                  <a:srgbClr val="FF0000"/>
                </a:solidFill>
              </a:rPr>
              <a:t>chicken</a:t>
            </a:r>
            <a:r>
              <a:rPr lang="cs-CZ" dirty="0" smtClean="0">
                <a:solidFill>
                  <a:schemeClr val="tx1"/>
                </a:solidFill>
              </a:rPr>
              <a:t>		</a:t>
            </a:r>
            <a:r>
              <a:rPr lang="cs-CZ" dirty="0" smtClean="0">
                <a:solidFill>
                  <a:srgbClr val="0070C0"/>
                </a:solidFill>
              </a:rPr>
              <a:t>kuře</a:t>
            </a:r>
            <a:r>
              <a:rPr lang="cs-CZ" dirty="0" smtClean="0">
                <a:solidFill>
                  <a:schemeClr val="tx1"/>
                </a:solidFill>
              </a:rPr>
              <a:t/>
            </a:r>
            <a:br>
              <a:rPr lang="cs-CZ" dirty="0" smtClean="0">
                <a:solidFill>
                  <a:schemeClr val="tx1"/>
                </a:solidFill>
              </a:rPr>
            </a:br>
            <a:r>
              <a:rPr lang="cs-CZ" dirty="0" smtClean="0">
                <a:solidFill>
                  <a:schemeClr val="tx1"/>
                </a:solidFill>
              </a:rPr>
              <a:t>9. </a:t>
            </a:r>
            <a:r>
              <a:rPr lang="cs-CZ" dirty="0" err="1" smtClean="0">
                <a:solidFill>
                  <a:schemeClr val="tx1"/>
                </a:solidFill>
              </a:rPr>
              <a:t>gsauesas</a:t>
            </a:r>
            <a:r>
              <a:rPr lang="cs-CZ" dirty="0" smtClean="0">
                <a:solidFill>
                  <a:schemeClr val="tx1"/>
                </a:solidFill>
              </a:rPr>
              <a:t>		</a:t>
            </a:r>
            <a:r>
              <a:rPr lang="cs-CZ" dirty="0" err="1" smtClean="0">
                <a:solidFill>
                  <a:srgbClr val="FF0000"/>
                </a:solidFill>
              </a:rPr>
              <a:t>sausages</a:t>
            </a:r>
            <a:r>
              <a:rPr lang="cs-CZ" dirty="0" smtClean="0">
                <a:solidFill>
                  <a:srgbClr val="FF0000"/>
                </a:solidFill>
              </a:rPr>
              <a:t>	</a:t>
            </a:r>
            <a:r>
              <a:rPr lang="cs-CZ" dirty="0" smtClean="0">
                <a:solidFill>
                  <a:schemeClr val="tx1"/>
                </a:solidFill>
              </a:rPr>
              <a:t>	</a:t>
            </a:r>
            <a:r>
              <a:rPr lang="cs-CZ" dirty="0" smtClean="0">
                <a:solidFill>
                  <a:srgbClr val="0070C0"/>
                </a:solidFill>
              </a:rPr>
              <a:t>párky</a:t>
            </a:r>
            <a:r>
              <a:rPr lang="cs-CZ" dirty="0" smtClean="0">
                <a:solidFill>
                  <a:schemeClr val="tx1"/>
                </a:solidFill>
              </a:rPr>
              <a:t>	</a:t>
            </a:r>
            <a:br>
              <a:rPr lang="cs-CZ" dirty="0" smtClean="0">
                <a:solidFill>
                  <a:schemeClr val="tx1"/>
                </a:solidFill>
              </a:rPr>
            </a:br>
            <a:r>
              <a:rPr lang="cs-CZ" dirty="0" smtClean="0">
                <a:solidFill>
                  <a:schemeClr val="tx1"/>
                </a:solidFill>
              </a:rPr>
              <a:t>10. </a:t>
            </a:r>
            <a:r>
              <a:rPr lang="cs-CZ" dirty="0" err="1" smtClean="0">
                <a:solidFill>
                  <a:schemeClr val="tx1"/>
                </a:solidFill>
              </a:rPr>
              <a:t>stpoeato</a:t>
            </a:r>
            <a:r>
              <a:rPr lang="cs-CZ" dirty="0" smtClean="0">
                <a:solidFill>
                  <a:schemeClr val="tx1"/>
                </a:solidFill>
              </a:rPr>
              <a:t>		</a:t>
            </a:r>
            <a:r>
              <a:rPr lang="cs-CZ" dirty="0" err="1" smtClean="0">
                <a:solidFill>
                  <a:srgbClr val="FF0000"/>
                </a:solidFill>
              </a:rPr>
              <a:t>potatoes</a:t>
            </a:r>
            <a:r>
              <a:rPr lang="cs-CZ" dirty="0" smtClean="0">
                <a:solidFill>
                  <a:schemeClr val="tx1"/>
                </a:solidFill>
              </a:rPr>
              <a:t>		</a:t>
            </a:r>
            <a:r>
              <a:rPr lang="cs-CZ" dirty="0" smtClean="0">
                <a:solidFill>
                  <a:srgbClr val="0070C0"/>
                </a:solidFill>
              </a:rPr>
              <a:t>brambory</a:t>
            </a:r>
            <a:br>
              <a:rPr lang="cs-CZ" dirty="0" smtClean="0">
                <a:solidFill>
                  <a:srgbClr val="0070C0"/>
                </a:solidFill>
              </a:rPr>
            </a:br>
            <a:endParaRPr lang="cs-CZ" dirty="0">
              <a:solidFill>
                <a:srgbClr val="0070C0"/>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39</TotalTime>
  <Words>46</Words>
  <Application>Microsoft Office PowerPoint</Application>
  <PresentationFormat>Předvádění na obrazovce (4:3)</PresentationFormat>
  <Paragraphs>8</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Arkýř</vt:lpstr>
      <vt:lpstr>Název školy: ZŠ a MŠ Březno Autor: mgr. Miroslava němečková název: vy_32_inovace_21_přesmyčky </vt:lpstr>
      <vt:lpstr>PROCVIČ SI SLOVNÍ ZÁSOBU</vt:lpstr>
      <vt:lpstr>1. daasl  ……………... …………....... 2. Alppe  ……………… ……………… 3. Cie remca ……………… ……………… 4. sifh  ……………… ……………… 5. zzpia  ……………… ……………… 6. hcpsi  ……………… ……………… 7. abnana  ……………… ……………… 8. cihkenc ……………… ……………… 9. gsauesas ……………… ……………… 10. stpoeato ……………… ……………… </vt:lpstr>
      <vt:lpstr>1. Daasl   salad  salát 2. Alppe   apple  jablko 3. Cie remca  ice cream zmrzlina  4. sifh   fish   ryba   5. zzpia   pizza  pizza  6. hcpsi   chips  hranolky 7. abnana   banana  banán 8. cihkenc  chicken  kuře 9. gsauesas  sausages  párky  10. stpoeato  potatoes  brambory </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PROCVIČ SI SLOVNÍ ZÁSOBU</dc:title>
  <dc:creator>berunka</dc:creator>
  <cp:lastModifiedBy>Mirka Němečková</cp:lastModifiedBy>
  <cp:revision>11</cp:revision>
  <dcterms:created xsi:type="dcterms:W3CDTF">2012-03-25T12:59:10Z</dcterms:created>
  <dcterms:modified xsi:type="dcterms:W3CDTF">2012-05-24T07:17:54Z</dcterms:modified>
</cp:coreProperties>
</file>