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61" r:id="rId4"/>
    <p:sldId id="259" r:id="rId5"/>
    <p:sldId id="258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9900"/>
    <a:srgbClr val="CCCC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endParaRPr lang="cs-CZ" alt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alt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0A9FB5-15C5-406E-B740-3814DB9D1C22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cs-CZ" alt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DB43E8-BE4C-405B-AAFA-154EB66BCA76}" type="slidenum">
              <a:rPr lang="cs-CZ" altLang="en-US" smtClean="0"/>
              <a:pPr/>
              <a:t>‹#›</a:t>
            </a:fld>
            <a:endParaRPr lang="cs-CZ" alt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altLang="en-US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FBF0635-01CD-4441-8E34-B230130CF61E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A10E-C847-4C4E-9E37-7CADABEE1088}" type="slidenum">
              <a:rPr lang="cs-CZ" altLang="en-US" smtClean="0"/>
              <a:pPr/>
              <a:t>‹#›</a:t>
            </a:fld>
            <a:endParaRPr lang="cs-CZ" alt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23DCC-582D-44F3-A0BD-8AB8CCE03E6C}" type="slidenum">
              <a:rPr lang="cs-CZ" altLang="en-US" smtClean="0"/>
              <a:pPr/>
              <a:t>‹#›</a:t>
            </a:fld>
            <a:endParaRPr lang="cs-CZ" alt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AC4803E-B0EB-41BD-B2AF-021D3165B1FE}" type="slidenum">
              <a:rPr lang="cs-CZ" altLang="en-US" smtClean="0"/>
              <a:pPr/>
              <a:t>‹#›</a:t>
            </a:fld>
            <a:endParaRPr lang="cs-CZ" alt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7154A-204A-450E-BEB7-1ECACCF71DF4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cs-CZ" alt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1AB6F06-8A50-40BE-8164-D07328FA1F36}" type="slidenum">
              <a:rPr lang="cs-CZ" altLang="en-US" smtClean="0"/>
              <a:pPr/>
              <a:t>‹#›</a:t>
            </a:fld>
            <a:endParaRPr lang="cs-CZ" alt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cs-CZ" alt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FF6C322-4589-4038-AC7B-15DDD5932950}" type="slidenum">
              <a:rPr lang="cs-CZ" altLang="en-US" smtClean="0"/>
              <a:pPr/>
              <a:t>‹#›</a:t>
            </a:fld>
            <a:endParaRPr lang="cs-CZ" alt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5B90-6E96-48A8-9402-E3AD5778D0C6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D8E5A-D0E4-469F-8512-93F1287B98DF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alt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altLang="en-US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29D1EA-D9A0-415D-AE9A-2CE509E66C08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1720" y="2420888"/>
            <a:ext cx="6172200" cy="1894362"/>
          </a:xfrm>
        </p:spPr>
        <p:txBody>
          <a:bodyPr>
            <a:normAutofit/>
          </a:bodyPr>
          <a:lstStyle/>
          <a:p>
            <a:r>
              <a:rPr lang="cs-CZ" sz="2000" u="sng" dirty="0">
                <a:solidFill>
                  <a:schemeClr val="accent3">
                    <a:lumMod val="50000"/>
                  </a:schemeClr>
                </a:solidFill>
              </a:rPr>
              <a:t>Název školy: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>ZŠ a MŠ Březno</a:t>
            </a:r>
            <a:b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000" u="sng" dirty="0">
                <a:solidFill>
                  <a:schemeClr val="accent3">
                    <a:lumMod val="50000"/>
                  </a:schemeClr>
                </a:solidFill>
              </a:rPr>
              <a:t>Autor: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0" dirty="0" err="1">
                <a:solidFill>
                  <a:schemeClr val="accent3">
                    <a:lumMod val="50000"/>
                  </a:schemeClr>
                </a:solidFill>
              </a:rPr>
              <a:t>mgr.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> Miroslava </a:t>
            </a:r>
            <a:r>
              <a:rPr lang="cs-CZ" sz="2000" b="0" dirty="0" err="1">
                <a:solidFill>
                  <a:schemeClr val="accent3">
                    <a:lumMod val="50000"/>
                  </a:schemeClr>
                </a:solidFill>
              </a:rPr>
              <a:t>němečková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000" u="sng" dirty="0">
                <a:solidFill>
                  <a:schemeClr val="accent3">
                    <a:lumMod val="50000"/>
                  </a:schemeClr>
                </a:solidFill>
              </a:rPr>
              <a:t>název: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0" dirty="0" smtClean="0">
                <a:solidFill>
                  <a:schemeClr val="accent3">
                    <a:lumMod val="50000"/>
                  </a:schemeClr>
                </a:solidFill>
              </a:rPr>
              <a:t>vy_32_inovace_23_apple </a:t>
            </a:r>
            <a:r>
              <a:rPr lang="cs-CZ" sz="2000" b="0" dirty="0" err="1" smtClean="0">
                <a:solidFill>
                  <a:schemeClr val="accent3">
                    <a:lumMod val="50000"/>
                  </a:schemeClr>
                </a:solidFill>
              </a:rPr>
              <a:t>tree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</a:br>
            <a:endParaRPr lang="cs-CZ" sz="20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39752" y="4509120"/>
            <a:ext cx="6172200" cy="1371600"/>
          </a:xfrm>
        </p:spPr>
        <p:txBody>
          <a:bodyPr/>
          <a:lstStyle/>
          <a:p>
            <a:r>
              <a:rPr lang="cs-CZ" u="sng" dirty="0">
                <a:solidFill>
                  <a:srgbClr val="C00000"/>
                </a:solidFill>
              </a:rPr>
              <a:t>TÉMA: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b="0" dirty="0" smtClean="0">
                <a:solidFill>
                  <a:srgbClr val="C00000"/>
                </a:solidFill>
              </a:rPr>
              <a:t>Apple </a:t>
            </a:r>
            <a:r>
              <a:rPr lang="cs-CZ" b="0" dirty="0" err="1" smtClean="0">
                <a:solidFill>
                  <a:srgbClr val="C00000"/>
                </a:solidFill>
              </a:rPr>
              <a:t>tree</a:t>
            </a:r>
            <a:endParaRPr lang="cs-CZ" b="0" dirty="0">
              <a:solidFill>
                <a:srgbClr val="C00000"/>
              </a:solidFill>
            </a:endParaRPr>
          </a:p>
          <a:p>
            <a:pPr lvl="0"/>
            <a:r>
              <a:rPr lang="cs-CZ" u="sng" dirty="0">
                <a:solidFill>
                  <a:srgbClr val="C00000"/>
                </a:solidFill>
              </a:rPr>
              <a:t>ČÍSLO PROJEKTU: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b="0" dirty="0">
                <a:solidFill>
                  <a:srgbClr val="C00000"/>
                </a:solidFill>
              </a:rPr>
              <a:t>CZ.1.07/1.4.00/21.0360</a:t>
            </a:r>
            <a:endParaRPr lang="cs-CZ" b="0" u="sng" dirty="0">
              <a:solidFill>
                <a:srgbClr val="C00000"/>
              </a:solidFill>
            </a:endParaRPr>
          </a:p>
          <a:p>
            <a:pPr lvl="0"/>
            <a:r>
              <a:rPr lang="cs-CZ" u="sng" dirty="0">
                <a:solidFill>
                  <a:srgbClr val="C00000"/>
                </a:solidFill>
              </a:rPr>
              <a:t>ANOTACE: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b="0" dirty="0">
                <a:solidFill>
                  <a:srgbClr val="C00000"/>
                </a:solidFill>
              </a:rPr>
              <a:t>Materiál k interaktivní tabuli -         Angličtina pro 3. ročník ZŠ, </a:t>
            </a:r>
            <a:r>
              <a:rPr lang="cs-CZ" b="0" dirty="0" smtClean="0">
                <a:solidFill>
                  <a:srgbClr val="C00000"/>
                </a:solidFill>
              </a:rPr>
              <a:t>Apple </a:t>
            </a:r>
            <a:r>
              <a:rPr lang="cs-CZ" b="0" dirty="0" err="1" smtClean="0">
                <a:solidFill>
                  <a:srgbClr val="C00000"/>
                </a:solidFill>
              </a:rPr>
              <a:t>tree</a:t>
            </a:r>
            <a:endParaRPr lang="cs-CZ" b="0" dirty="0">
              <a:solidFill>
                <a:srgbClr val="C00000"/>
              </a:solidFill>
            </a:endParaRPr>
          </a:p>
          <a:p>
            <a:endParaRPr lang="cs-CZ" u="sng" dirty="0"/>
          </a:p>
          <a:p>
            <a:endParaRPr lang="cs-CZ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76672"/>
            <a:ext cx="34575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400" dirty="0"/>
              <a:t>                        </a:t>
            </a:r>
            <a:r>
              <a:rPr lang="cs-CZ" sz="2700" b="1" dirty="0" smtClean="0">
                <a:solidFill>
                  <a:srgbClr val="009900"/>
                </a:solidFill>
              </a:rPr>
              <a:t>Ze </a:t>
            </a:r>
            <a:r>
              <a:rPr lang="cs-CZ" sz="2700" b="1" dirty="0">
                <a:solidFill>
                  <a:srgbClr val="009900"/>
                </a:solidFill>
              </a:rPr>
              <a:t>stromu očesej slovíčka     </a:t>
            </a:r>
            <a:br>
              <a:rPr lang="cs-CZ" sz="2700" b="1" dirty="0">
                <a:solidFill>
                  <a:srgbClr val="009900"/>
                </a:solidFill>
              </a:rPr>
            </a:br>
            <a:r>
              <a:rPr lang="cs-CZ" sz="2700" b="1" dirty="0">
                <a:solidFill>
                  <a:srgbClr val="009900"/>
                </a:solidFill>
              </a:rPr>
              <a:t>                                   do správného koše.</a:t>
            </a:r>
          </a:p>
        </p:txBody>
      </p:sp>
      <p:pic>
        <p:nvPicPr>
          <p:cNvPr id="3078" name="Picture 6" descr="MC900441822[1]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15888"/>
            <a:ext cx="4105275" cy="6265862"/>
          </a:xfrm>
        </p:spPr>
      </p:pic>
      <p:pic>
        <p:nvPicPr>
          <p:cNvPr id="3082" name="Picture 10" descr="MC900345236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11638" y="4149725"/>
            <a:ext cx="1655762" cy="2374900"/>
          </a:xfrm>
        </p:spPr>
      </p:pic>
      <p:sp>
        <p:nvSpPr>
          <p:cNvPr id="3081" name="WordArt 9"/>
          <p:cNvSpPr>
            <a:spLocks noChangeArrowheads="1" noChangeShapeType="1" noTextEdit="1"/>
          </p:cNvSpPr>
          <p:nvPr/>
        </p:nvSpPr>
        <p:spPr bwMode="auto">
          <a:xfrm>
            <a:off x="900113" y="1989138"/>
            <a:ext cx="792162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736491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head</a:t>
            </a:r>
          </a:p>
        </p:txBody>
      </p:sp>
      <p:pic>
        <p:nvPicPr>
          <p:cNvPr id="3083" name="Picture 11" descr="MC900345236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141663"/>
            <a:ext cx="1655763" cy="23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 descr="MC900345236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292600"/>
            <a:ext cx="1655762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86" name="WordArt 14"/>
          <p:cNvSpPr>
            <a:spLocks noChangeArrowheads="1" noChangeShapeType="1" noTextEdit="1"/>
          </p:cNvSpPr>
          <p:nvPr/>
        </p:nvSpPr>
        <p:spPr bwMode="auto">
          <a:xfrm>
            <a:off x="6084888" y="2636838"/>
            <a:ext cx="885825" cy="4524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cs-CZ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body</a:t>
            </a:r>
          </a:p>
        </p:txBody>
      </p:sp>
      <p:sp>
        <p:nvSpPr>
          <p:cNvPr id="3087" name="WordArt 15"/>
          <p:cNvSpPr>
            <a:spLocks noChangeArrowheads="1" noChangeShapeType="1" noTextEdit="1"/>
          </p:cNvSpPr>
          <p:nvPr/>
        </p:nvSpPr>
        <p:spPr bwMode="auto">
          <a:xfrm>
            <a:off x="7451725" y="3860800"/>
            <a:ext cx="1257300" cy="3794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cs-CZ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clothes</a:t>
            </a:r>
          </a:p>
        </p:txBody>
      </p:sp>
      <p:sp>
        <p:nvSpPr>
          <p:cNvPr id="3088" name="WordArt 16"/>
          <p:cNvSpPr>
            <a:spLocks noChangeArrowheads="1" noChangeShapeType="1" noTextEdit="1"/>
          </p:cNvSpPr>
          <p:nvPr/>
        </p:nvSpPr>
        <p:spPr bwMode="auto">
          <a:xfrm>
            <a:off x="4643438" y="3716338"/>
            <a:ext cx="809625" cy="381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cs-CZ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food</a:t>
            </a:r>
          </a:p>
        </p:txBody>
      </p:sp>
      <p:sp>
        <p:nvSpPr>
          <p:cNvPr id="3089" name="WordArt 17"/>
          <p:cNvSpPr>
            <a:spLocks noChangeArrowheads="1" noChangeShapeType="1" noTextEdit="1"/>
          </p:cNvSpPr>
          <p:nvPr/>
        </p:nvSpPr>
        <p:spPr bwMode="auto">
          <a:xfrm>
            <a:off x="3419475" y="2133600"/>
            <a:ext cx="452438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leg</a:t>
            </a:r>
          </a:p>
        </p:txBody>
      </p:sp>
      <p:sp>
        <p:nvSpPr>
          <p:cNvPr id="3090" name="WordArt 18"/>
          <p:cNvSpPr>
            <a:spLocks noChangeArrowheads="1" noChangeShapeType="1" noTextEdit="1"/>
          </p:cNvSpPr>
          <p:nvPr/>
        </p:nvSpPr>
        <p:spPr bwMode="auto">
          <a:xfrm>
            <a:off x="3059113" y="4149725"/>
            <a:ext cx="569912" cy="6127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mouth</a:t>
            </a:r>
          </a:p>
        </p:txBody>
      </p:sp>
      <p:sp>
        <p:nvSpPr>
          <p:cNvPr id="3091" name="WordArt 19"/>
          <p:cNvSpPr>
            <a:spLocks noChangeArrowheads="1" noChangeShapeType="1" noTextEdit="1"/>
          </p:cNvSpPr>
          <p:nvPr/>
        </p:nvSpPr>
        <p:spPr bwMode="auto">
          <a:xfrm>
            <a:off x="1116013" y="3789363"/>
            <a:ext cx="523875" cy="3968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eggs</a:t>
            </a:r>
          </a:p>
        </p:txBody>
      </p:sp>
      <p:sp>
        <p:nvSpPr>
          <p:cNvPr id="3092" name="WordArt 20"/>
          <p:cNvSpPr>
            <a:spLocks noChangeArrowheads="1" noChangeShapeType="1" noTextEdit="1"/>
          </p:cNvSpPr>
          <p:nvPr/>
        </p:nvSpPr>
        <p:spPr bwMode="auto">
          <a:xfrm>
            <a:off x="3708400" y="3213100"/>
            <a:ext cx="569913" cy="4683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cereal</a:t>
            </a:r>
          </a:p>
        </p:txBody>
      </p:sp>
      <p:sp>
        <p:nvSpPr>
          <p:cNvPr id="3093" name="WordArt 21"/>
          <p:cNvSpPr>
            <a:spLocks noChangeArrowheads="1" noChangeShapeType="1" noTextEdit="1"/>
          </p:cNvSpPr>
          <p:nvPr/>
        </p:nvSpPr>
        <p:spPr bwMode="auto">
          <a:xfrm>
            <a:off x="1692275" y="2852738"/>
            <a:ext cx="646113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vegetables</a:t>
            </a:r>
          </a:p>
        </p:txBody>
      </p:sp>
      <p:sp>
        <p:nvSpPr>
          <p:cNvPr id="3094" name="WordArt 22"/>
          <p:cNvSpPr>
            <a:spLocks noChangeArrowheads="1" noChangeShapeType="1" noTextEdit="1"/>
          </p:cNvSpPr>
          <p:nvPr/>
        </p:nvSpPr>
        <p:spPr bwMode="auto">
          <a:xfrm>
            <a:off x="2916238" y="2708275"/>
            <a:ext cx="503237" cy="2555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hat</a:t>
            </a:r>
          </a:p>
        </p:txBody>
      </p:sp>
      <p:sp>
        <p:nvSpPr>
          <p:cNvPr id="3095" name="WordArt 23"/>
          <p:cNvSpPr>
            <a:spLocks noChangeArrowheads="1" noChangeShapeType="1" noTextEdit="1"/>
          </p:cNvSpPr>
          <p:nvPr/>
        </p:nvSpPr>
        <p:spPr bwMode="auto">
          <a:xfrm>
            <a:off x="755650" y="3068638"/>
            <a:ext cx="422275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shirt</a:t>
            </a:r>
          </a:p>
        </p:txBody>
      </p:sp>
      <p:sp>
        <p:nvSpPr>
          <p:cNvPr id="3096" name="WordArt 24"/>
          <p:cNvSpPr>
            <a:spLocks noChangeArrowheads="1" noChangeShapeType="1" noTextEdit="1"/>
          </p:cNvSpPr>
          <p:nvPr/>
        </p:nvSpPr>
        <p:spPr bwMode="auto">
          <a:xfrm>
            <a:off x="2268538" y="2133600"/>
            <a:ext cx="431800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skirt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979712" y="1556792"/>
            <a:ext cx="7772400" cy="2763837"/>
          </a:xfrm>
        </p:spPr>
        <p:txBody>
          <a:bodyPr>
            <a:normAutofit/>
          </a:bodyPr>
          <a:lstStyle/>
          <a:p>
            <a:r>
              <a:rPr lang="cs-CZ" sz="6300" b="1" dirty="0">
                <a:solidFill>
                  <a:srgbClr val="009900"/>
                </a:solidFill>
              </a:rPr>
              <a:t/>
            </a:r>
            <a:br>
              <a:rPr lang="cs-CZ" sz="6300" b="1" dirty="0">
                <a:solidFill>
                  <a:srgbClr val="009900"/>
                </a:solidFill>
              </a:rPr>
            </a:br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Nyní přeložte následující věty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339752" y="4797152"/>
            <a:ext cx="6172200" cy="1371600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Využijte slov z košíků.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1900"/>
              <a:t/>
            </a:r>
            <a:br>
              <a:rPr lang="cs-CZ" sz="1900"/>
            </a:br>
            <a:r>
              <a:rPr lang="cs-CZ" sz="1900"/>
              <a:t>                              </a:t>
            </a:r>
            <a:r>
              <a:rPr lang="cs-CZ" sz="1900">
                <a:latin typeface="Arial" charset="0"/>
              </a:rPr>
              <a:t>Já nemám rád(a) cereálie a vajíčka ke snídani.</a:t>
            </a:r>
            <a:r>
              <a:rPr lang="cs-CZ" sz="3800">
                <a:latin typeface="Arial" charset="0"/>
              </a:rPr>
              <a:t>          </a:t>
            </a:r>
            <a:br>
              <a:rPr lang="cs-CZ" sz="3800">
                <a:latin typeface="Arial" charset="0"/>
              </a:rPr>
            </a:br>
            <a:r>
              <a:rPr lang="cs-CZ" sz="3800">
                <a:latin typeface="Arial" charset="0"/>
              </a:rPr>
              <a:t>              </a:t>
            </a:r>
            <a:r>
              <a:rPr lang="cs-CZ" sz="1900">
                <a:latin typeface="Arial" charset="0"/>
              </a:rPr>
              <a:t>…………………………………………………………</a:t>
            </a:r>
          </a:p>
        </p:txBody>
      </p:sp>
      <p:pic>
        <p:nvPicPr>
          <p:cNvPr id="14340" name="Picture 4" descr="MC900345236[1]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33375"/>
            <a:ext cx="1655762" cy="2016125"/>
          </a:xfrm>
          <a:ln/>
        </p:spPr>
      </p:pic>
      <p:pic>
        <p:nvPicPr>
          <p:cNvPr id="14341" name="Picture 5" descr="MC900345236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92375"/>
            <a:ext cx="1655763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 descr="MC900345236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581525"/>
            <a:ext cx="1655763" cy="208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3" name="WordArt 7"/>
          <p:cNvSpPr>
            <a:spLocks noChangeArrowheads="1" noChangeShapeType="1" noTextEdit="1"/>
          </p:cNvSpPr>
          <p:nvPr/>
        </p:nvSpPr>
        <p:spPr bwMode="auto">
          <a:xfrm>
            <a:off x="1042988" y="620713"/>
            <a:ext cx="523875" cy="3238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eggs</a:t>
            </a:r>
          </a:p>
        </p:txBody>
      </p:sp>
      <p:sp>
        <p:nvSpPr>
          <p:cNvPr id="14344" name="WordArt 8"/>
          <p:cNvSpPr>
            <a:spLocks noChangeArrowheads="1" noChangeShapeType="1" noTextEdit="1"/>
          </p:cNvSpPr>
          <p:nvPr/>
        </p:nvSpPr>
        <p:spPr bwMode="auto">
          <a:xfrm>
            <a:off x="971550" y="1196975"/>
            <a:ext cx="56991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cereal</a:t>
            </a:r>
          </a:p>
        </p:txBody>
      </p: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827088" y="1557338"/>
            <a:ext cx="935037" cy="2873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vegetables</a:t>
            </a:r>
          </a:p>
        </p:txBody>
      </p:sp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>
            <a:off x="971550" y="2852738"/>
            <a:ext cx="792163" cy="503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36822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head</a:t>
            </a:r>
          </a:p>
        </p:txBody>
      </p:sp>
      <p:sp>
        <p:nvSpPr>
          <p:cNvPr id="14347" name="WordArt 11"/>
          <p:cNvSpPr>
            <a:spLocks noChangeArrowheads="1" noChangeShapeType="1" noTextEdit="1"/>
          </p:cNvSpPr>
          <p:nvPr/>
        </p:nvSpPr>
        <p:spPr bwMode="auto">
          <a:xfrm>
            <a:off x="1116013" y="3429000"/>
            <a:ext cx="452437" cy="1444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leg</a:t>
            </a:r>
          </a:p>
        </p:txBody>
      </p:sp>
      <p:sp>
        <p:nvSpPr>
          <p:cNvPr id="14348" name="WordArt 12"/>
          <p:cNvSpPr>
            <a:spLocks noChangeArrowheads="1" noChangeShapeType="1" noTextEdit="1"/>
          </p:cNvSpPr>
          <p:nvPr/>
        </p:nvSpPr>
        <p:spPr bwMode="auto">
          <a:xfrm>
            <a:off x="1042988" y="3716338"/>
            <a:ext cx="569912" cy="3254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mouth</a:t>
            </a:r>
          </a:p>
        </p:txBody>
      </p:sp>
      <p:sp>
        <p:nvSpPr>
          <p:cNvPr id="14349" name="WordArt 13"/>
          <p:cNvSpPr>
            <a:spLocks noChangeArrowheads="1" noChangeShapeType="1" noTextEdit="1"/>
          </p:cNvSpPr>
          <p:nvPr/>
        </p:nvSpPr>
        <p:spPr bwMode="auto">
          <a:xfrm>
            <a:off x="1042988" y="4868863"/>
            <a:ext cx="576262" cy="2873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skirt</a:t>
            </a:r>
          </a:p>
        </p:txBody>
      </p:sp>
      <p:sp>
        <p:nvSpPr>
          <p:cNvPr id="14350" name="WordArt 14"/>
          <p:cNvSpPr>
            <a:spLocks noChangeArrowheads="1" noChangeShapeType="1" noTextEdit="1"/>
          </p:cNvSpPr>
          <p:nvPr/>
        </p:nvSpPr>
        <p:spPr bwMode="auto">
          <a:xfrm>
            <a:off x="1042988" y="5516563"/>
            <a:ext cx="503237" cy="1841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hat</a:t>
            </a:r>
          </a:p>
        </p:txBody>
      </p:sp>
      <p:sp>
        <p:nvSpPr>
          <p:cNvPr id="14351" name="WordArt 15"/>
          <p:cNvSpPr>
            <a:spLocks noChangeArrowheads="1" noChangeShapeType="1" noTextEdit="1"/>
          </p:cNvSpPr>
          <p:nvPr/>
        </p:nvSpPr>
        <p:spPr bwMode="auto">
          <a:xfrm>
            <a:off x="971550" y="5876925"/>
            <a:ext cx="647700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shirt</a:t>
            </a: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2339975" y="2971800"/>
            <a:ext cx="57721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000">
                <a:solidFill>
                  <a:schemeClr val="tx2"/>
                </a:solidFill>
              </a:rPr>
              <a:t>Já nemám velkou pusu.   </a:t>
            </a:r>
          </a:p>
          <a:p>
            <a:r>
              <a:rPr lang="cs-CZ" sz="2000">
                <a:solidFill>
                  <a:schemeClr val="tx2"/>
                </a:solidFill>
              </a:rPr>
              <a:t>       </a:t>
            </a:r>
          </a:p>
          <a:p>
            <a:r>
              <a:rPr lang="cs-CZ" sz="2000">
                <a:solidFill>
                  <a:schemeClr val="tx2"/>
                </a:solidFill>
              </a:rPr>
              <a:t>…………………………………………………………</a:t>
            </a: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2339975" y="5132388"/>
            <a:ext cx="57721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000">
                <a:solidFill>
                  <a:schemeClr val="tx2"/>
                </a:solidFill>
              </a:rPr>
              <a:t>Já mám žlutou sukni.     </a:t>
            </a:r>
          </a:p>
          <a:p>
            <a:r>
              <a:rPr lang="cs-CZ" sz="2000">
                <a:solidFill>
                  <a:schemeClr val="tx2"/>
                </a:solidFill>
              </a:rPr>
              <a:t>     </a:t>
            </a:r>
            <a:br>
              <a:rPr lang="cs-CZ" sz="2000">
                <a:solidFill>
                  <a:schemeClr val="tx2"/>
                </a:solidFill>
              </a:rPr>
            </a:br>
            <a:r>
              <a:rPr lang="cs-CZ" sz="2000">
                <a:solidFill>
                  <a:schemeClr val="tx2"/>
                </a:solidFill>
              </a:rPr>
              <a:t>…………………………………………………………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000"/>
              <a:t>                            </a:t>
            </a:r>
          </a:p>
        </p:txBody>
      </p:sp>
      <p:pic>
        <p:nvPicPr>
          <p:cNvPr id="12296" name="Picture 8" descr="MC900345236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11638" y="4005263"/>
            <a:ext cx="1655762" cy="2376487"/>
          </a:xfrm>
          <a:ln/>
        </p:spPr>
      </p:pic>
      <p:pic>
        <p:nvPicPr>
          <p:cNvPr id="12292" name="Picture 4" descr="MC900441822[1]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528" y="188640"/>
            <a:ext cx="4105275" cy="6265862"/>
          </a:xfrm>
          <a:ln/>
        </p:spPr>
      </p:pic>
      <p:pic>
        <p:nvPicPr>
          <p:cNvPr id="12297" name="Picture 9" descr="MC900345236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068638"/>
            <a:ext cx="1655763" cy="237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8" name="Picture 10" descr="MC900345236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149725"/>
            <a:ext cx="1655762" cy="237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9" name="WordArt 11"/>
          <p:cNvSpPr>
            <a:spLocks noChangeArrowheads="1" noChangeShapeType="1" noTextEdit="1"/>
          </p:cNvSpPr>
          <p:nvPr/>
        </p:nvSpPr>
        <p:spPr bwMode="auto">
          <a:xfrm>
            <a:off x="4716463" y="3429000"/>
            <a:ext cx="809625" cy="381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cs-CZ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food</a:t>
            </a:r>
          </a:p>
        </p:txBody>
      </p:sp>
      <p:sp>
        <p:nvSpPr>
          <p:cNvPr id="12300" name="WordArt 12"/>
          <p:cNvSpPr>
            <a:spLocks noChangeArrowheads="1" noChangeShapeType="1" noTextEdit="1"/>
          </p:cNvSpPr>
          <p:nvPr/>
        </p:nvSpPr>
        <p:spPr bwMode="auto">
          <a:xfrm>
            <a:off x="6156325" y="2492375"/>
            <a:ext cx="885825" cy="4524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cs-CZ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body</a:t>
            </a:r>
          </a:p>
        </p:txBody>
      </p:sp>
      <p:sp>
        <p:nvSpPr>
          <p:cNvPr id="12301" name="WordArt 13"/>
          <p:cNvSpPr>
            <a:spLocks noChangeArrowheads="1" noChangeShapeType="1" noTextEdit="1"/>
          </p:cNvSpPr>
          <p:nvPr/>
        </p:nvSpPr>
        <p:spPr bwMode="auto">
          <a:xfrm>
            <a:off x="7451725" y="3644900"/>
            <a:ext cx="1257300" cy="3794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cs-CZ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clothes</a:t>
            </a:r>
          </a:p>
        </p:txBody>
      </p:sp>
      <p:sp>
        <p:nvSpPr>
          <p:cNvPr id="12302" name="WordArt 14"/>
          <p:cNvSpPr>
            <a:spLocks noChangeArrowheads="1" noChangeShapeType="1" noTextEdit="1"/>
          </p:cNvSpPr>
          <p:nvPr/>
        </p:nvSpPr>
        <p:spPr bwMode="auto">
          <a:xfrm>
            <a:off x="6156325" y="3500438"/>
            <a:ext cx="792163" cy="503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36822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head</a:t>
            </a:r>
          </a:p>
        </p:txBody>
      </p:sp>
      <p:sp>
        <p:nvSpPr>
          <p:cNvPr id="12303" name="WordArt 15"/>
          <p:cNvSpPr>
            <a:spLocks noChangeArrowheads="1" noChangeShapeType="1" noTextEdit="1"/>
          </p:cNvSpPr>
          <p:nvPr/>
        </p:nvSpPr>
        <p:spPr bwMode="auto">
          <a:xfrm>
            <a:off x="6300788" y="4149725"/>
            <a:ext cx="452437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leg</a:t>
            </a:r>
          </a:p>
        </p:txBody>
      </p:sp>
      <p:sp>
        <p:nvSpPr>
          <p:cNvPr id="12304" name="WordArt 16"/>
          <p:cNvSpPr>
            <a:spLocks noChangeArrowheads="1" noChangeShapeType="1" noTextEdit="1"/>
          </p:cNvSpPr>
          <p:nvPr/>
        </p:nvSpPr>
        <p:spPr bwMode="auto">
          <a:xfrm>
            <a:off x="6227763" y="4508500"/>
            <a:ext cx="569912" cy="3968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mouth</a:t>
            </a:r>
          </a:p>
        </p:txBody>
      </p:sp>
      <p:sp>
        <p:nvSpPr>
          <p:cNvPr id="12305" name="WordArt 17"/>
          <p:cNvSpPr>
            <a:spLocks noChangeArrowheads="1" noChangeShapeType="1" noTextEdit="1"/>
          </p:cNvSpPr>
          <p:nvPr/>
        </p:nvSpPr>
        <p:spPr bwMode="auto">
          <a:xfrm>
            <a:off x="4787900" y="4437063"/>
            <a:ext cx="523875" cy="2524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eggs</a:t>
            </a:r>
          </a:p>
        </p:txBody>
      </p:sp>
      <p:sp>
        <p:nvSpPr>
          <p:cNvPr id="12306" name="WordArt 18"/>
          <p:cNvSpPr>
            <a:spLocks noChangeArrowheads="1" noChangeShapeType="1" noTextEdit="1"/>
          </p:cNvSpPr>
          <p:nvPr/>
        </p:nvSpPr>
        <p:spPr bwMode="auto">
          <a:xfrm>
            <a:off x="4716463" y="5013325"/>
            <a:ext cx="569912" cy="3254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cereal</a:t>
            </a:r>
          </a:p>
        </p:txBody>
      </p:sp>
      <p:sp>
        <p:nvSpPr>
          <p:cNvPr id="12307" name="WordArt 19"/>
          <p:cNvSpPr>
            <a:spLocks noChangeArrowheads="1" noChangeShapeType="1" noTextEdit="1"/>
          </p:cNvSpPr>
          <p:nvPr/>
        </p:nvSpPr>
        <p:spPr bwMode="auto">
          <a:xfrm>
            <a:off x="4572000" y="5300663"/>
            <a:ext cx="935038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vegetables</a:t>
            </a:r>
          </a:p>
        </p:txBody>
      </p:sp>
      <p:sp>
        <p:nvSpPr>
          <p:cNvPr id="12308" name="WordArt 20"/>
          <p:cNvSpPr>
            <a:spLocks noChangeArrowheads="1" noChangeShapeType="1" noTextEdit="1"/>
          </p:cNvSpPr>
          <p:nvPr/>
        </p:nvSpPr>
        <p:spPr bwMode="auto">
          <a:xfrm>
            <a:off x="7667625" y="4581525"/>
            <a:ext cx="576263" cy="287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skirt</a:t>
            </a:r>
          </a:p>
        </p:txBody>
      </p:sp>
      <p:sp>
        <p:nvSpPr>
          <p:cNvPr id="12309" name="WordArt 21"/>
          <p:cNvSpPr>
            <a:spLocks noChangeArrowheads="1" noChangeShapeType="1" noTextEdit="1"/>
          </p:cNvSpPr>
          <p:nvPr/>
        </p:nvSpPr>
        <p:spPr bwMode="auto">
          <a:xfrm>
            <a:off x="7740650" y="5300663"/>
            <a:ext cx="503238" cy="1841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hat</a:t>
            </a:r>
          </a:p>
        </p:txBody>
      </p:sp>
      <p:sp>
        <p:nvSpPr>
          <p:cNvPr id="12310" name="WordArt 22"/>
          <p:cNvSpPr>
            <a:spLocks noChangeArrowheads="1" noChangeShapeType="1" noTextEdit="1"/>
          </p:cNvSpPr>
          <p:nvPr/>
        </p:nvSpPr>
        <p:spPr bwMode="auto">
          <a:xfrm>
            <a:off x="7667625" y="5661025"/>
            <a:ext cx="647700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shirt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1900"/>
              <a:t>                              </a:t>
            </a:r>
            <a:r>
              <a:rPr lang="cs-CZ" sz="1900">
                <a:latin typeface="Arial" charset="0"/>
              </a:rPr>
              <a:t>Já nemám rád(a) cereálie a vajíčka ke snídani.</a:t>
            </a:r>
            <a:r>
              <a:rPr lang="cs-CZ" sz="3800">
                <a:latin typeface="Arial" charset="0"/>
              </a:rPr>
              <a:t>          </a:t>
            </a:r>
            <a:br>
              <a:rPr lang="cs-CZ" sz="3800">
                <a:latin typeface="Arial" charset="0"/>
              </a:rPr>
            </a:br>
            <a:r>
              <a:rPr lang="cs-CZ" sz="3800">
                <a:latin typeface="Arial" charset="0"/>
              </a:rPr>
              <a:t>              </a:t>
            </a:r>
            <a:r>
              <a:rPr lang="cs-CZ" sz="1900">
                <a:solidFill>
                  <a:srgbClr val="FF3300"/>
                </a:solidFill>
                <a:latin typeface="Arial" charset="0"/>
              </a:rPr>
              <a:t>I don´t like cereal and eggs for breakfast.</a:t>
            </a:r>
            <a:r>
              <a:rPr lang="cs-CZ" sz="3800"/>
              <a:t>         </a:t>
            </a:r>
            <a:endParaRPr lang="cs-CZ" sz="1900"/>
          </a:p>
        </p:txBody>
      </p:sp>
      <p:pic>
        <p:nvPicPr>
          <p:cNvPr id="15377" name="Picture 17" descr="MC900345236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1655762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8" name="Picture 18" descr="MC900345236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92375"/>
            <a:ext cx="1655763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9" name="Picture 19" descr="MC900345236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581525"/>
            <a:ext cx="1655763" cy="208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80" name="WordArt 20"/>
          <p:cNvSpPr>
            <a:spLocks noChangeArrowheads="1" noChangeShapeType="1" noTextEdit="1"/>
          </p:cNvSpPr>
          <p:nvPr/>
        </p:nvSpPr>
        <p:spPr bwMode="auto">
          <a:xfrm>
            <a:off x="1042988" y="620713"/>
            <a:ext cx="523875" cy="3238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eggs</a:t>
            </a:r>
          </a:p>
        </p:txBody>
      </p:sp>
      <p:sp>
        <p:nvSpPr>
          <p:cNvPr id="15381" name="WordArt 21"/>
          <p:cNvSpPr>
            <a:spLocks noChangeArrowheads="1" noChangeShapeType="1" noTextEdit="1"/>
          </p:cNvSpPr>
          <p:nvPr/>
        </p:nvSpPr>
        <p:spPr bwMode="auto">
          <a:xfrm>
            <a:off x="971550" y="1196975"/>
            <a:ext cx="56991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cereal</a:t>
            </a:r>
          </a:p>
        </p:txBody>
      </p:sp>
      <p:sp>
        <p:nvSpPr>
          <p:cNvPr id="15382" name="WordArt 22"/>
          <p:cNvSpPr>
            <a:spLocks noChangeArrowheads="1" noChangeShapeType="1" noTextEdit="1"/>
          </p:cNvSpPr>
          <p:nvPr/>
        </p:nvSpPr>
        <p:spPr bwMode="auto">
          <a:xfrm>
            <a:off x="827088" y="1557338"/>
            <a:ext cx="935037" cy="2873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vegetables</a:t>
            </a:r>
          </a:p>
        </p:txBody>
      </p:sp>
      <p:sp>
        <p:nvSpPr>
          <p:cNvPr id="15383" name="WordArt 23"/>
          <p:cNvSpPr>
            <a:spLocks noChangeArrowheads="1" noChangeShapeType="1" noTextEdit="1"/>
          </p:cNvSpPr>
          <p:nvPr/>
        </p:nvSpPr>
        <p:spPr bwMode="auto">
          <a:xfrm>
            <a:off x="971550" y="2852738"/>
            <a:ext cx="792163" cy="503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36822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head</a:t>
            </a:r>
          </a:p>
        </p:txBody>
      </p:sp>
      <p:sp>
        <p:nvSpPr>
          <p:cNvPr id="15384" name="WordArt 24"/>
          <p:cNvSpPr>
            <a:spLocks noChangeArrowheads="1" noChangeShapeType="1" noTextEdit="1"/>
          </p:cNvSpPr>
          <p:nvPr/>
        </p:nvSpPr>
        <p:spPr bwMode="auto">
          <a:xfrm>
            <a:off x="1116013" y="3429000"/>
            <a:ext cx="452437" cy="1444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leg</a:t>
            </a:r>
          </a:p>
        </p:txBody>
      </p:sp>
      <p:sp>
        <p:nvSpPr>
          <p:cNvPr id="15385" name="WordArt 25"/>
          <p:cNvSpPr>
            <a:spLocks noChangeArrowheads="1" noChangeShapeType="1" noTextEdit="1"/>
          </p:cNvSpPr>
          <p:nvPr/>
        </p:nvSpPr>
        <p:spPr bwMode="auto">
          <a:xfrm>
            <a:off x="1042988" y="3716338"/>
            <a:ext cx="569912" cy="3254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mouth</a:t>
            </a:r>
          </a:p>
        </p:txBody>
      </p:sp>
      <p:sp>
        <p:nvSpPr>
          <p:cNvPr id="15386" name="WordArt 26"/>
          <p:cNvSpPr>
            <a:spLocks noChangeArrowheads="1" noChangeShapeType="1" noTextEdit="1"/>
          </p:cNvSpPr>
          <p:nvPr/>
        </p:nvSpPr>
        <p:spPr bwMode="auto">
          <a:xfrm>
            <a:off x="1042988" y="4868863"/>
            <a:ext cx="576262" cy="2873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skirt</a:t>
            </a:r>
          </a:p>
        </p:txBody>
      </p:sp>
      <p:sp>
        <p:nvSpPr>
          <p:cNvPr id="15387" name="WordArt 27"/>
          <p:cNvSpPr>
            <a:spLocks noChangeArrowheads="1" noChangeShapeType="1" noTextEdit="1"/>
          </p:cNvSpPr>
          <p:nvPr/>
        </p:nvSpPr>
        <p:spPr bwMode="auto">
          <a:xfrm>
            <a:off x="1042988" y="5516563"/>
            <a:ext cx="503237" cy="1841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hat</a:t>
            </a:r>
          </a:p>
        </p:txBody>
      </p:sp>
      <p:sp>
        <p:nvSpPr>
          <p:cNvPr id="15388" name="WordArt 28"/>
          <p:cNvSpPr>
            <a:spLocks noChangeArrowheads="1" noChangeShapeType="1" noTextEdit="1"/>
          </p:cNvSpPr>
          <p:nvPr/>
        </p:nvSpPr>
        <p:spPr bwMode="auto">
          <a:xfrm>
            <a:off x="971550" y="5876925"/>
            <a:ext cx="647700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shirt</a:t>
            </a:r>
          </a:p>
        </p:txBody>
      </p:sp>
      <p:sp>
        <p:nvSpPr>
          <p:cNvPr id="15389" name="Rectangle 29"/>
          <p:cNvSpPr>
            <a:spLocks noChangeArrowheads="1"/>
          </p:cNvSpPr>
          <p:nvPr/>
        </p:nvSpPr>
        <p:spPr bwMode="auto">
          <a:xfrm>
            <a:off x="2339975" y="2971800"/>
            <a:ext cx="30734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000">
                <a:solidFill>
                  <a:schemeClr val="tx2"/>
                </a:solidFill>
              </a:rPr>
              <a:t>Já nemám velkou pusu.   </a:t>
            </a:r>
          </a:p>
          <a:p>
            <a:r>
              <a:rPr lang="cs-CZ" sz="2000">
                <a:solidFill>
                  <a:schemeClr val="tx2"/>
                </a:solidFill>
              </a:rPr>
              <a:t>       </a:t>
            </a:r>
          </a:p>
          <a:p>
            <a:r>
              <a:rPr lang="cs-CZ" sz="2000">
                <a:solidFill>
                  <a:srgbClr val="FF3300"/>
                </a:solidFill>
              </a:rPr>
              <a:t>I haven´t got a big mouth.</a:t>
            </a:r>
          </a:p>
        </p:txBody>
      </p:sp>
      <p:sp>
        <p:nvSpPr>
          <p:cNvPr id="15390" name="Rectangle 30"/>
          <p:cNvSpPr>
            <a:spLocks noChangeArrowheads="1"/>
          </p:cNvSpPr>
          <p:nvPr/>
        </p:nvSpPr>
        <p:spPr bwMode="auto">
          <a:xfrm>
            <a:off x="2339975" y="5132388"/>
            <a:ext cx="29162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000">
                <a:solidFill>
                  <a:schemeClr val="tx2"/>
                </a:solidFill>
              </a:rPr>
              <a:t>Já mám žlutou sukni.     </a:t>
            </a:r>
          </a:p>
          <a:p>
            <a:r>
              <a:rPr lang="cs-CZ" sz="2000">
                <a:solidFill>
                  <a:schemeClr val="tx2"/>
                </a:solidFill>
              </a:rPr>
              <a:t>     </a:t>
            </a:r>
          </a:p>
          <a:p>
            <a:r>
              <a:rPr lang="cs-CZ" sz="2000">
                <a:solidFill>
                  <a:srgbClr val="FF3300"/>
                </a:solidFill>
              </a:rPr>
              <a:t>I have got a yellow skirt.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900" b="1" u="sng" dirty="0"/>
              <a:t/>
            </a:r>
            <a:br>
              <a:rPr lang="cs-CZ" sz="2900" b="1" u="sng" dirty="0"/>
            </a:br>
            <a:r>
              <a:rPr lang="cs-CZ" sz="3200" b="1" u="sng" dirty="0">
                <a:solidFill>
                  <a:schemeClr val="tx1"/>
                </a:solidFill>
              </a:rPr>
              <a:t>Zdroje</a:t>
            </a:r>
            <a:r>
              <a:rPr lang="cs-CZ" sz="2900" b="1" u="sng" dirty="0">
                <a:solidFill>
                  <a:schemeClr val="tx1"/>
                </a:solidFill>
              </a:rPr>
              <a:t>:</a:t>
            </a:r>
            <a:r>
              <a:rPr lang="cs-CZ" sz="2900" dirty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microsoft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Power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Point klipart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51</TotalTime>
  <Words>134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Garamond</vt:lpstr>
      <vt:lpstr>Times New Roman</vt:lpstr>
      <vt:lpstr>Wingdings</vt:lpstr>
      <vt:lpstr>Arkýř</vt:lpstr>
      <vt:lpstr>Název školy: ZŠ a MŠ Březno Autor: mgr. Miroslava němečková název: vy_32_inovace_23_apple tree </vt:lpstr>
      <vt:lpstr>                        Ze stromu očesej slovíčka                                         do správného koše.</vt:lpstr>
      <vt:lpstr> Nyní přeložte následující věty</vt:lpstr>
      <vt:lpstr>                               Já nemám rád(a) cereálie a vajíčka ke snídani.                         …………………………………………………………</vt:lpstr>
      <vt:lpstr>                            </vt:lpstr>
      <vt:lpstr>                              Já nemám rád(a) cereálie a vajíčka ke snídani.                         I don´t like cereal and eggs for breakfast.         </vt:lpstr>
      <vt:lpstr> Zdroje: microsoft Power Point klipart</vt:lpstr>
    </vt:vector>
  </TitlesOfParts>
  <Company>Základní a mateřská škola Březno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zak</dc:creator>
  <cp:lastModifiedBy>Mirka Němečková</cp:lastModifiedBy>
  <cp:revision>3</cp:revision>
  <dcterms:created xsi:type="dcterms:W3CDTF">2012-04-02T07:43:21Z</dcterms:created>
  <dcterms:modified xsi:type="dcterms:W3CDTF">2012-05-24T06:30:54Z</dcterms:modified>
</cp:coreProperties>
</file>