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2" r:id="rId2"/>
    <p:sldId id="256" r:id="rId3"/>
    <p:sldId id="257" r:id="rId4"/>
    <p:sldId id="258" r:id="rId5"/>
    <p:sldId id="259" r:id="rId6"/>
    <p:sldId id="260" r:id="rId7"/>
    <p:sldId id="261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953DF48C-1996-4180-91E1-E13A5F2731A2}" type="datetimeFigureOut">
              <a:rPr lang="cs-CZ" smtClean="0"/>
              <a:t>24.5.2012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7ED64F85-7E8F-46A0-920E-028064111E8E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953DF48C-1996-4180-91E1-E13A5F2731A2}" type="datetimeFigureOut">
              <a:rPr lang="cs-CZ" smtClean="0"/>
              <a:t>24.5.2012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ED64F85-7E8F-46A0-920E-028064111E8E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953DF48C-1996-4180-91E1-E13A5F2731A2}" type="datetimeFigureOut">
              <a:rPr lang="cs-CZ" smtClean="0"/>
              <a:t>24.5.2012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7ED64F85-7E8F-46A0-920E-028064111E8E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3DF48C-1996-4180-91E1-E13A5F2731A2}" type="datetimeFigureOut">
              <a:rPr lang="cs-CZ" smtClean="0"/>
              <a:t>24.5.2012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D64F85-7E8F-46A0-920E-028064111E8E}" type="slidenum">
              <a:rPr lang="cs-CZ" smtClean="0"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3DF48C-1996-4180-91E1-E13A5F2731A2}" type="datetimeFigureOut">
              <a:rPr lang="cs-CZ" smtClean="0"/>
              <a:t>24.5.2012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D64F85-7E8F-46A0-920E-028064111E8E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953DF48C-1996-4180-91E1-E13A5F2731A2}" type="datetimeFigureOut">
              <a:rPr lang="cs-CZ" smtClean="0"/>
              <a:t>24.5.2012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ED64F85-7E8F-46A0-920E-028064111E8E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3DF48C-1996-4180-91E1-E13A5F2731A2}" type="datetimeFigureOut">
              <a:rPr lang="cs-CZ" smtClean="0"/>
              <a:t>24.5.2012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D64F85-7E8F-46A0-920E-028064111E8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953DF48C-1996-4180-91E1-E13A5F2731A2}" type="datetimeFigureOut">
              <a:rPr lang="cs-CZ" smtClean="0"/>
              <a:t>24.5.2012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ED64F85-7E8F-46A0-920E-028064111E8E}" type="slidenum">
              <a:rPr lang="cs-CZ" smtClean="0"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953DF48C-1996-4180-91E1-E13A5F2731A2}" type="datetimeFigureOut">
              <a:rPr lang="cs-CZ" smtClean="0"/>
              <a:t>24.5.2012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ED64F85-7E8F-46A0-920E-028064111E8E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3DF48C-1996-4180-91E1-E13A5F2731A2}" type="datetimeFigureOut">
              <a:rPr lang="cs-CZ" smtClean="0"/>
              <a:t>24.5.2012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D64F85-7E8F-46A0-920E-028064111E8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3DF48C-1996-4180-91E1-E13A5F2731A2}" type="datetimeFigureOut">
              <a:rPr lang="cs-CZ" smtClean="0"/>
              <a:t>24.5.2012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D64F85-7E8F-46A0-920E-028064111E8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953DF48C-1996-4180-91E1-E13A5F2731A2}" type="datetimeFigureOut">
              <a:rPr lang="cs-CZ" smtClean="0"/>
              <a:t>24.5.2012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7ED64F85-7E8F-46A0-920E-028064111E8E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wmf"/><Relationship Id="rId3" Type="http://schemas.openxmlformats.org/officeDocument/2006/relationships/image" Target="../media/image6.wmf"/><Relationship Id="rId7" Type="http://schemas.openxmlformats.org/officeDocument/2006/relationships/image" Target="../media/image10.wmf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9.wmf"/><Relationship Id="rId5" Type="http://schemas.openxmlformats.org/officeDocument/2006/relationships/image" Target="../media/image8.png"/><Relationship Id="rId4" Type="http://schemas.openxmlformats.org/officeDocument/2006/relationships/image" Target="../media/image7.wmf"/><Relationship Id="rId9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979712" y="2492896"/>
            <a:ext cx="6172200" cy="1894362"/>
          </a:xfrm>
        </p:spPr>
        <p:txBody>
          <a:bodyPr>
            <a:normAutofit/>
          </a:bodyPr>
          <a:lstStyle/>
          <a:p>
            <a:r>
              <a:rPr lang="cs-CZ" sz="2000" u="sng" dirty="0">
                <a:solidFill>
                  <a:schemeClr val="accent3">
                    <a:lumMod val="50000"/>
                  </a:schemeClr>
                </a:solidFill>
              </a:rPr>
              <a:t>Název školy:</a:t>
            </a:r>
            <a:r>
              <a:rPr lang="cs-CZ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cs-CZ" sz="2000" b="0" dirty="0">
                <a:solidFill>
                  <a:schemeClr val="accent3">
                    <a:lumMod val="50000"/>
                  </a:schemeClr>
                </a:solidFill>
              </a:rPr>
              <a:t>ZŠ a MŠ Březno</a:t>
            </a:r>
            <a:br>
              <a:rPr lang="cs-CZ" sz="2000" b="0" dirty="0">
                <a:solidFill>
                  <a:schemeClr val="accent3">
                    <a:lumMod val="50000"/>
                  </a:schemeClr>
                </a:solidFill>
              </a:rPr>
            </a:br>
            <a:r>
              <a:rPr lang="cs-CZ" sz="2000" u="sng" dirty="0">
                <a:solidFill>
                  <a:schemeClr val="accent3">
                    <a:lumMod val="50000"/>
                  </a:schemeClr>
                </a:solidFill>
              </a:rPr>
              <a:t>Autor:</a:t>
            </a:r>
            <a:r>
              <a:rPr lang="cs-CZ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cs-CZ" sz="2000" b="0" dirty="0" err="1">
                <a:solidFill>
                  <a:schemeClr val="accent3">
                    <a:lumMod val="50000"/>
                  </a:schemeClr>
                </a:solidFill>
              </a:rPr>
              <a:t>mgr.</a:t>
            </a:r>
            <a:r>
              <a:rPr lang="cs-CZ" sz="2000" b="0" dirty="0">
                <a:solidFill>
                  <a:schemeClr val="accent3">
                    <a:lumMod val="50000"/>
                  </a:schemeClr>
                </a:solidFill>
              </a:rPr>
              <a:t> Miroslava </a:t>
            </a:r>
            <a:r>
              <a:rPr lang="cs-CZ" sz="2000" b="0" dirty="0" err="1">
                <a:solidFill>
                  <a:schemeClr val="accent3">
                    <a:lumMod val="50000"/>
                  </a:schemeClr>
                </a:solidFill>
              </a:rPr>
              <a:t>němečková</a:t>
            </a:r>
            <a:r>
              <a:rPr lang="cs-CZ" sz="2000" b="0" dirty="0">
                <a:solidFill>
                  <a:schemeClr val="accent3">
                    <a:lumMod val="50000"/>
                  </a:schemeClr>
                </a:solidFill>
              </a:rPr>
              <a:t/>
            </a:r>
            <a:br>
              <a:rPr lang="cs-CZ" sz="2000" b="0" dirty="0">
                <a:solidFill>
                  <a:schemeClr val="accent3">
                    <a:lumMod val="50000"/>
                  </a:schemeClr>
                </a:solidFill>
              </a:rPr>
            </a:br>
            <a:r>
              <a:rPr lang="cs-CZ" sz="2000" u="sng" dirty="0">
                <a:solidFill>
                  <a:schemeClr val="accent3">
                    <a:lumMod val="50000"/>
                  </a:schemeClr>
                </a:solidFill>
              </a:rPr>
              <a:t>název:</a:t>
            </a:r>
            <a:r>
              <a:rPr lang="cs-CZ" sz="200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cs-CZ" sz="2000" b="0" dirty="0" smtClean="0">
                <a:solidFill>
                  <a:schemeClr val="accent3">
                    <a:lumMod val="50000"/>
                  </a:schemeClr>
                </a:solidFill>
              </a:rPr>
              <a:t>vy_32_inovace_24_neurčité členy</a:t>
            </a:r>
            <a:r>
              <a:rPr lang="cs-CZ" sz="2000" b="0" dirty="0">
                <a:solidFill>
                  <a:schemeClr val="accent3">
                    <a:lumMod val="50000"/>
                  </a:schemeClr>
                </a:solidFill>
              </a:rPr>
              <a:t/>
            </a:r>
            <a:br>
              <a:rPr lang="cs-CZ" sz="2000" b="0" dirty="0">
                <a:solidFill>
                  <a:schemeClr val="accent3">
                    <a:lumMod val="50000"/>
                  </a:schemeClr>
                </a:solidFill>
              </a:rPr>
            </a:br>
            <a:endParaRPr lang="cs-CZ" sz="20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339752" y="4581128"/>
            <a:ext cx="6172200" cy="1371600"/>
          </a:xfrm>
        </p:spPr>
        <p:txBody>
          <a:bodyPr/>
          <a:lstStyle/>
          <a:p>
            <a:r>
              <a:rPr lang="cs-CZ" u="sng" dirty="0">
                <a:solidFill>
                  <a:srgbClr val="C00000"/>
                </a:solidFill>
              </a:rPr>
              <a:t>TÉMA:</a:t>
            </a:r>
            <a:r>
              <a:rPr lang="cs-CZ" dirty="0">
                <a:solidFill>
                  <a:srgbClr val="C00000"/>
                </a:solidFill>
              </a:rPr>
              <a:t> </a:t>
            </a:r>
            <a:r>
              <a:rPr lang="cs-CZ" b="0" dirty="0" smtClean="0">
                <a:solidFill>
                  <a:srgbClr val="C00000"/>
                </a:solidFill>
              </a:rPr>
              <a:t>Neurčité členy</a:t>
            </a:r>
            <a:endParaRPr lang="cs-CZ" b="0" dirty="0">
              <a:solidFill>
                <a:srgbClr val="C00000"/>
              </a:solidFill>
            </a:endParaRPr>
          </a:p>
          <a:p>
            <a:pPr lvl="0"/>
            <a:r>
              <a:rPr lang="cs-CZ" u="sng" dirty="0">
                <a:solidFill>
                  <a:srgbClr val="C00000"/>
                </a:solidFill>
              </a:rPr>
              <a:t>ČÍSLO PROJEKTU:</a:t>
            </a:r>
            <a:r>
              <a:rPr lang="cs-CZ" dirty="0">
                <a:solidFill>
                  <a:srgbClr val="C00000"/>
                </a:solidFill>
              </a:rPr>
              <a:t> </a:t>
            </a:r>
            <a:r>
              <a:rPr lang="cs-CZ" b="0" dirty="0">
                <a:solidFill>
                  <a:srgbClr val="C00000"/>
                </a:solidFill>
              </a:rPr>
              <a:t>CZ.1.07/1.4.00/21.0360</a:t>
            </a:r>
            <a:endParaRPr lang="cs-CZ" b="0" u="sng" dirty="0">
              <a:solidFill>
                <a:srgbClr val="C00000"/>
              </a:solidFill>
            </a:endParaRPr>
          </a:p>
          <a:p>
            <a:r>
              <a:rPr lang="cs-CZ" u="sng" dirty="0">
                <a:solidFill>
                  <a:srgbClr val="C00000"/>
                </a:solidFill>
              </a:rPr>
              <a:t>ANOTACE:</a:t>
            </a:r>
            <a:r>
              <a:rPr lang="cs-CZ" dirty="0">
                <a:solidFill>
                  <a:srgbClr val="C00000"/>
                </a:solidFill>
              </a:rPr>
              <a:t> </a:t>
            </a:r>
            <a:r>
              <a:rPr lang="cs-CZ" b="0" dirty="0">
                <a:solidFill>
                  <a:srgbClr val="C00000"/>
                </a:solidFill>
              </a:rPr>
              <a:t>Materiál k interaktivní tabuli -         Angličtina pro 3. ročník ZŠ, Neurčité členy</a:t>
            </a:r>
          </a:p>
          <a:p>
            <a:pPr lvl="0"/>
            <a:endParaRPr lang="cs-CZ" b="0" dirty="0">
              <a:solidFill>
                <a:srgbClr val="C00000"/>
              </a:solidFill>
            </a:endParaRPr>
          </a:p>
          <a:p>
            <a:endParaRPr lang="cs-CZ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476672"/>
            <a:ext cx="3457575" cy="671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06094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051720" y="2564904"/>
            <a:ext cx="6838528" cy="1894362"/>
          </a:xfrm>
        </p:spPr>
        <p:txBody>
          <a:bodyPr>
            <a:noAutofit/>
          </a:bodyPr>
          <a:lstStyle/>
          <a:p>
            <a:r>
              <a:rPr lang="cs-CZ" sz="6000" dirty="0" smtClean="0">
                <a:solidFill>
                  <a:schemeClr val="accent3">
                    <a:lumMod val="50000"/>
                  </a:schemeClr>
                </a:solidFill>
              </a:rPr>
              <a:t>Neurčité členy</a:t>
            </a:r>
            <a:endParaRPr lang="cs-CZ" sz="60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627784" y="4725144"/>
            <a:ext cx="6172200" cy="1371600"/>
          </a:xfrm>
        </p:spPr>
        <p:txBody>
          <a:bodyPr>
            <a:normAutofit/>
          </a:bodyPr>
          <a:lstStyle/>
          <a:p>
            <a:r>
              <a:rPr lang="cs-CZ" sz="4400" dirty="0" smtClean="0">
                <a:solidFill>
                  <a:srgbClr val="FF0000"/>
                </a:solidFill>
              </a:rPr>
              <a:t>„a“ nebo „</a:t>
            </a:r>
            <a:r>
              <a:rPr lang="cs-CZ" sz="4400" dirty="0" err="1" smtClean="0">
                <a:solidFill>
                  <a:srgbClr val="FF0000"/>
                </a:solidFill>
              </a:rPr>
              <a:t>an</a:t>
            </a:r>
            <a:r>
              <a:rPr lang="cs-CZ" sz="4400" dirty="0" smtClean="0">
                <a:solidFill>
                  <a:srgbClr val="FF0000"/>
                </a:solidFill>
              </a:rPr>
              <a:t>“</a:t>
            </a:r>
            <a:endParaRPr lang="cs-CZ" sz="4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6049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4" name="Picture 10" descr="C:\Users\Mirka\AppData\Local\Microsoft\Windows\Temporary Internet Files\Content.IE5\1HMW2EMT\MC900432689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64704"/>
            <a:ext cx="4932040" cy="39432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</a:rPr>
              <a:t>Zapamatuj Si !!!</a:t>
            </a:r>
            <a:endParaRPr lang="cs-CZ" sz="4800" b="1" dirty="0">
              <a:solidFill>
                <a:srgbClr val="C00000"/>
              </a:solidFill>
            </a:endParaRPr>
          </a:p>
        </p:txBody>
      </p:sp>
      <p:pic>
        <p:nvPicPr>
          <p:cNvPr id="1030" name="Picture 6" descr="C:\Users\Mirka\AppData\Local\Microsoft\Windows\Temporary Internet Files\Content.IE5\1HMW2EMT\MC90034580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3789040"/>
            <a:ext cx="4824536" cy="2304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r>
              <a:rPr lang="cs-CZ" sz="2000" dirty="0" smtClean="0"/>
              <a:t>  </a:t>
            </a:r>
            <a:r>
              <a:rPr lang="cs-CZ" sz="2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Člen „a“ se změní na „</a:t>
            </a:r>
            <a:r>
              <a:rPr lang="cs-CZ" sz="2000" b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an</a:t>
            </a:r>
            <a:r>
              <a:rPr lang="cs-CZ" sz="2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“,</a:t>
            </a:r>
          </a:p>
          <a:p>
            <a:pPr marL="0" indent="0">
              <a:buNone/>
            </a:pPr>
            <a:r>
              <a:rPr lang="cs-CZ" sz="2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když následující slovo začíná</a:t>
            </a:r>
          </a:p>
          <a:p>
            <a:pPr marL="0" indent="0">
              <a:buNone/>
            </a:pPr>
            <a:r>
              <a:rPr lang="cs-CZ" sz="2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samohláskou (</a:t>
            </a:r>
            <a:r>
              <a:rPr lang="cs-CZ" sz="2000" b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a,e,i,o,u</a:t>
            </a:r>
            <a:r>
              <a:rPr lang="cs-CZ" sz="2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).</a:t>
            </a:r>
            <a:endParaRPr lang="cs-CZ" sz="20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1610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332656"/>
            <a:ext cx="7467600" cy="614129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4800" b="1" dirty="0" smtClean="0">
                <a:solidFill>
                  <a:srgbClr val="C00000"/>
                </a:solidFill>
              </a:rPr>
              <a:t>Vyzkoušej </a:t>
            </a:r>
            <a:r>
              <a:rPr lang="cs-CZ" sz="4800" b="1" dirty="0">
                <a:solidFill>
                  <a:srgbClr val="C00000"/>
                </a:solidFill>
              </a:rPr>
              <a:t>si to na následujícím </a:t>
            </a:r>
            <a:r>
              <a:rPr lang="cs-CZ" sz="4800" b="1" dirty="0" smtClean="0">
                <a:solidFill>
                  <a:srgbClr val="C00000"/>
                </a:solidFill>
              </a:rPr>
              <a:t>cvičení…</a:t>
            </a:r>
            <a:endParaRPr lang="cs-CZ" sz="4800" b="1" dirty="0">
              <a:solidFill>
                <a:srgbClr val="C00000"/>
              </a:solidFill>
            </a:endParaRPr>
          </a:p>
        </p:txBody>
      </p:sp>
      <p:pic>
        <p:nvPicPr>
          <p:cNvPr id="2050" name="Picture 2" descr="C:\Users\Mirka\AppData\Local\Microsoft\Windows\Temporary Internet Files\Content.IE5\P4951ZTN\MC90034580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2534716"/>
            <a:ext cx="5616624" cy="3846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01203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flipV="1">
            <a:off x="457200" y="228919"/>
            <a:ext cx="7467600" cy="45719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260648"/>
            <a:ext cx="3970784" cy="591155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6600" dirty="0" smtClean="0">
                <a:solidFill>
                  <a:srgbClr val="002060"/>
                </a:solidFill>
                <a:latin typeface="Goudy Stout" pitchFamily="18" charset="0"/>
              </a:rPr>
              <a:t> a</a:t>
            </a:r>
          </a:p>
          <a:p>
            <a:pPr marL="0" indent="0">
              <a:buNone/>
            </a:pPr>
            <a:endParaRPr lang="cs-CZ" sz="1400" dirty="0" smtClean="0">
              <a:solidFill>
                <a:srgbClr val="002060"/>
              </a:solidFill>
              <a:latin typeface="Goudy Stout" pitchFamily="18" charset="0"/>
            </a:endParaRPr>
          </a:p>
          <a:p>
            <a:pPr marL="0" indent="0">
              <a:buNone/>
            </a:pPr>
            <a:endParaRPr lang="cs-CZ" sz="1400" dirty="0">
              <a:solidFill>
                <a:srgbClr val="002060"/>
              </a:solidFill>
              <a:latin typeface="Goudy Stout" pitchFamily="18" charset="0"/>
            </a:endParaRPr>
          </a:p>
          <a:p>
            <a:pPr marL="0" indent="0">
              <a:buNone/>
            </a:pPr>
            <a:endParaRPr lang="cs-CZ" sz="1400" dirty="0" smtClean="0">
              <a:solidFill>
                <a:srgbClr val="002060"/>
              </a:solidFill>
              <a:latin typeface="Goudy Stout" pitchFamily="18" charset="0"/>
            </a:endParaRPr>
          </a:p>
          <a:p>
            <a:pPr marL="0" indent="0">
              <a:buNone/>
            </a:pPr>
            <a:endParaRPr lang="cs-CZ" sz="1400" dirty="0">
              <a:solidFill>
                <a:srgbClr val="002060"/>
              </a:solidFill>
              <a:latin typeface="Goudy Stout" pitchFamily="18" charset="0"/>
            </a:endParaRPr>
          </a:p>
          <a:p>
            <a:pPr marL="0" indent="0">
              <a:buNone/>
            </a:pPr>
            <a:r>
              <a:rPr lang="cs-CZ" sz="1400" dirty="0" smtClean="0">
                <a:solidFill>
                  <a:srgbClr val="002060"/>
                </a:solidFill>
                <a:latin typeface="Goudy Stout" pitchFamily="18" charset="0"/>
              </a:rPr>
              <a:t>………………………………….</a:t>
            </a:r>
          </a:p>
          <a:p>
            <a:pPr marL="0" indent="0">
              <a:buNone/>
            </a:pPr>
            <a:endParaRPr lang="cs-CZ" sz="1400" dirty="0">
              <a:solidFill>
                <a:srgbClr val="002060"/>
              </a:solidFill>
              <a:latin typeface="Goudy Stout" pitchFamily="18" charset="0"/>
            </a:endParaRPr>
          </a:p>
          <a:p>
            <a:pPr marL="0" indent="0">
              <a:buNone/>
            </a:pPr>
            <a:endParaRPr lang="cs-CZ" sz="1400" dirty="0" smtClean="0">
              <a:solidFill>
                <a:srgbClr val="002060"/>
              </a:solidFill>
              <a:latin typeface="Goudy Stout" pitchFamily="18" charset="0"/>
            </a:endParaRPr>
          </a:p>
          <a:p>
            <a:pPr marL="0" indent="0">
              <a:buNone/>
            </a:pPr>
            <a:r>
              <a:rPr lang="cs-CZ" sz="1400" dirty="0" smtClean="0">
                <a:solidFill>
                  <a:srgbClr val="002060"/>
                </a:solidFill>
                <a:latin typeface="Goudy Stout" pitchFamily="18" charset="0"/>
              </a:rPr>
              <a:t>………………………………….</a:t>
            </a:r>
          </a:p>
          <a:p>
            <a:pPr marL="0" indent="0">
              <a:buNone/>
            </a:pPr>
            <a:endParaRPr lang="cs-CZ" sz="1400" dirty="0">
              <a:solidFill>
                <a:srgbClr val="002060"/>
              </a:solidFill>
              <a:latin typeface="Goudy Stout" pitchFamily="18" charset="0"/>
            </a:endParaRPr>
          </a:p>
          <a:p>
            <a:pPr marL="0" indent="0">
              <a:buNone/>
            </a:pPr>
            <a:endParaRPr lang="cs-CZ" sz="1400" dirty="0" smtClean="0">
              <a:solidFill>
                <a:srgbClr val="002060"/>
              </a:solidFill>
              <a:latin typeface="Goudy Stout" pitchFamily="18" charset="0"/>
            </a:endParaRPr>
          </a:p>
          <a:p>
            <a:pPr marL="0" indent="0">
              <a:buNone/>
            </a:pPr>
            <a:r>
              <a:rPr lang="cs-CZ" sz="1400" dirty="0" smtClean="0">
                <a:solidFill>
                  <a:srgbClr val="002060"/>
                </a:solidFill>
                <a:latin typeface="Goudy Stout" pitchFamily="18" charset="0"/>
              </a:rPr>
              <a:t>………………………………….</a:t>
            </a:r>
          </a:p>
          <a:p>
            <a:pPr marL="0" indent="0">
              <a:buNone/>
            </a:pPr>
            <a:endParaRPr lang="cs-CZ" sz="1400" dirty="0">
              <a:solidFill>
                <a:srgbClr val="002060"/>
              </a:solidFill>
              <a:latin typeface="Goudy Stout" pitchFamily="18" charset="0"/>
            </a:endParaRPr>
          </a:p>
          <a:p>
            <a:pPr marL="0" indent="0">
              <a:buNone/>
            </a:pPr>
            <a:endParaRPr lang="cs-CZ" sz="1400" dirty="0" smtClean="0">
              <a:solidFill>
                <a:srgbClr val="002060"/>
              </a:solidFill>
              <a:latin typeface="Goudy Stout" pitchFamily="18" charset="0"/>
            </a:endParaRPr>
          </a:p>
          <a:p>
            <a:pPr marL="0" indent="0">
              <a:buNone/>
            </a:pPr>
            <a:r>
              <a:rPr lang="cs-CZ" sz="1400" dirty="0" smtClean="0">
                <a:solidFill>
                  <a:srgbClr val="002060"/>
                </a:solidFill>
                <a:latin typeface="Goudy Stout" pitchFamily="18" charset="0"/>
              </a:rPr>
              <a:t>…………………………………..</a:t>
            </a:r>
          </a:p>
          <a:p>
            <a:pPr marL="342900" indent="-342900">
              <a:buFont typeface="+mj-lt"/>
              <a:buAutoNum type="arabicPeriod"/>
            </a:pPr>
            <a:endParaRPr lang="cs-CZ" sz="1400" dirty="0">
              <a:solidFill>
                <a:srgbClr val="002060"/>
              </a:solidFill>
              <a:latin typeface="Goudy Stout" pitchFamily="18" charset="0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5076056" y="260648"/>
            <a:ext cx="3816424" cy="591155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6600" dirty="0" smtClean="0">
                <a:solidFill>
                  <a:schemeClr val="accent3">
                    <a:lumMod val="50000"/>
                  </a:schemeClr>
                </a:solidFill>
                <a:latin typeface="Goudy Stout" pitchFamily="18" charset="0"/>
              </a:rPr>
              <a:t> </a:t>
            </a:r>
            <a:r>
              <a:rPr lang="cs-CZ" sz="6600" dirty="0" err="1" smtClean="0">
                <a:solidFill>
                  <a:schemeClr val="accent3">
                    <a:lumMod val="50000"/>
                  </a:schemeClr>
                </a:solidFill>
                <a:latin typeface="Goudy Stout" pitchFamily="18" charset="0"/>
              </a:rPr>
              <a:t>an</a:t>
            </a:r>
            <a:endParaRPr lang="cs-CZ" sz="6600" dirty="0" smtClean="0">
              <a:solidFill>
                <a:schemeClr val="accent3">
                  <a:lumMod val="50000"/>
                </a:schemeClr>
              </a:solidFill>
              <a:latin typeface="Goudy Stout" pitchFamily="18" charset="0"/>
            </a:endParaRPr>
          </a:p>
          <a:p>
            <a:pPr marL="0" indent="0">
              <a:buNone/>
            </a:pPr>
            <a:endParaRPr lang="cs-CZ" sz="1400" dirty="0">
              <a:solidFill>
                <a:schemeClr val="accent3">
                  <a:lumMod val="50000"/>
                </a:schemeClr>
              </a:solidFill>
              <a:latin typeface="Goudy Stout" pitchFamily="18" charset="0"/>
            </a:endParaRPr>
          </a:p>
          <a:p>
            <a:pPr marL="0" indent="0">
              <a:buNone/>
            </a:pPr>
            <a:endParaRPr lang="cs-CZ" sz="1400" dirty="0" smtClean="0">
              <a:solidFill>
                <a:schemeClr val="accent3">
                  <a:lumMod val="50000"/>
                </a:schemeClr>
              </a:solidFill>
              <a:latin typeface="Goudy Stout" pitchFamily="18" charset="0"/>
            </a:endParaRPr>
          </a:p>
          <a:p>
            <a:pPr marL="0" indent="0">
              <a:buNone/>
            </a:pPr>
            <a:endParaRPr lang="cs-CZ" sz="1400" dirty="0">
              <a:solidFill>
                <a:schemeClr val="accent3">
                  <a:lumMod val="50000"/>
                </a:schemeClr>
              </a:solidFill>
              <a:latin typeface="Goudy Stout" pitchFamily="18" charset="0"/>
            </a:endParaRPr>
          </a:p>
          <a:p>
            <a:pPr marL="0" indent="0">
              <a:buNone/>
            </a:pPr>
            <a:endParaRPr lang="cs-CZ" sz="1400" dirty="0" smtClean="0">
              <a:solidFill>
                <a:schemeClr val="accent3">
                  <a:lumMod val="50000"/>
                </a:schemeClr>
              </a:solidFill>
              <a:latin typeface="Goudy Stout" pitchFamily="18" charset="0"/>
            </a:endParaRPr>
          </a:p>
          <a:p>
            <a:pPr marL="0" indent="0">
              <a:buNone/>
            </a:pPr>
            <a:r>
              <a:rPr lang="cs-CZ" sz="1400" dirty="0" smtClean="0">
                <a:solidFill>
                  <a:schemeClr val="accent3">
                    <a:lumMod val="50000"/>
                  </a:schemeClr>
                </a:solidFill>
                <a:latin typeface="Goudy Stout" pitchFamily="18" charset="0"/>
              </a:rPr>
              <a:t>.....................................</a:t>
            </a:r>
          </a:p>
          <a:p>
            <a:pPr marL="0" indent="0">
              <a:buNone/>
            </a:pPr>
            <a:endParaRPr lang="cs-CZ" sz="1400" dirty="0">
              <a:solidFill>
                <a:schemeClr val="accent3">
                  <a:lumMod val="50000"/>
                </a:schemeClr>
              </a:solidFill>
              <a:latin typeface="Goudy Stout" pitchFamily="18" charset="0"/>
            </a:endParaRPr>
          </a:p>
          <a:p>
            <a:pPr marL="0" indent="0">
              <a:buNone/>
            </a:pPr>
            <a:endParaRPr lang="cs-CZ" sz="1400" dirty="0" smtClean="0">
              <a:solidFill>
                <a:schemeClr val="accent3">
                  <a:lumMod val="50000"/>
                </a:schemeClr>
              </a:solidFill>
              <a:latin typeface="Goudy Stout" pitchFamily="18" charset="0"/>
            </a:endParaRPr>
          </a:p>
          <a:p>
            <a:pPr marL="0" indent="0">
              <a:buNone/>
            </a:pPr>
            <a:r>
              <a:rPr lang="cs-CZ" sz="1400" dirty="0" smtClean="0">
                <a:solidFill>
                  <a:schemeClr val="accent3">
                    <a:lumMod val="50000"/>
                  </a:schemeClr>
                </a:solidFill>
                <a:latin typeface="Goudy Stout" pitchFamily="18" charset="0"/>
              </a:rPr>
              <a:t>……………………………………..</a:t>
            </a:r>
          </a:p>
          <a:p>
            <a:pPr marL="0" indent="0">
              <a:buNone/>
            </a:pPr>
            <a:endParaRPr lang="cs-CZ" sz="1400" dirty="0">
              <a:solidFill>
                <a:schemeClr val="accent3">
                  <a:lumMod val="50000"/>
                </a:schemeClr>
              </a:solidFill>
              <a:latin typeface="Goudy Stout" pitchFamily="18" charset="0"/>
            </a:endParaRPr>
          </a:p>
          <a:p>
            <a:pPr marL="0" indent="0">
              <a:buNone/>
            </a:pPr>
            <a:endParaRPr lang="cs-CZ" sz="1400" dirty="0" smtClean="0">
              <a:solidFill>
                <a:schemeClr val="accent3">
                  <a:lumMod val="50000"/>
                </a:schemeClr>
              </a:solidFill>
              <a:latin typeface="Goudy Stout" pitchFamily="18" charset="0"/>
            </a:endParaRPr>
          </a:p>
          <a:p>
            <a:pPr marL="0" indent="0">
              <a:buNone/>
            </a:pPr>
            <a:r>
              <a:rPr lang="cs-CZ" sz="1400" dirty="0" smtClean="0">
                <a:solidFill>
                  <a:schemeClr val="accent3">
                    <a:lumMod val="50000"/>
                  </a:schemeClr>
                </a:solidFill>
                <a:latin typeface="Goudy Stout" pitchFamily="18" charset="0"/>
              </a:rPr>
              <a:t>…………………………………….</a:t>
            </a:r>
          </a:p>
          <a:p>
            <a:pPr marL="0" indent="0">
              <a:buNone/>
            </a:pPr>
            <a:endParaRPr lang="cs-CZ" sz="1400" dirty="0">
              <a:solidFill>
                <a:schemeClr val="accent3">
                  <a:lumMod val="50000"/>
                </a:schemeClr>
              </a:solidFill>
              <a:latin typeface="Goudy Stout" pitchFamily="18" charset="0"/>
            </a:endParaRPr>
          </a:p>
          <a:p>
            <a:pPr marL="0" indent="0">
              <a:buNone/>
            </a:pPr>
            <a:endParaRPr lang="cs-CZ" sz="1400" dirty="0" smtClean="0">
              <a:solidFill>
                <a:schemeClr val="accent3">
                  <a:lumMod val="50000"/>
                </a:schemeClr>
              </a:solidFill>
              <a:latin typeface="Goudy Stout" pitchFamily="18" charset="0"/>
            </a:endParaRPr>
          </a:p>
          <a:p>
            <a:pPr marL="0" indent="0">
              <a:buNone/>
            </a:pPr>
            <a:r>
              <a:rPr lang="cs-CZ" sz="1400" dirty="0" smtClean="0">
                <a:solidFill>
                  <a:schemeClr val="accent3">
                    <a:lumMod val="50000"/>
                  </a:schemeClr>
                </a:solidFill>
                <a:latin typeface="Goudy Stout" pitchFamily="18" charset="0"/>
              </a:rPr>
              <a:t>……………………………………..</a:t>
            </a:r>
            <a:endParaRPr lang="cs-CZ" sz="1400" dirty="0">
              <a:solidFill>
                <a:schemeClr val="accent3">
                  <a:lumMod val="50000"/>
                </a:schemeClr>
              </a:solidFill>
              <a:latin typeface="Goudy Stout" pitchFamily="18" charset="0"/>
            </a:endParaRPr>
          </a:p>
        </p:txBody>
      </p:sp>
      <p:pic>
        <p:nvPicPr>
          <p:cNvPr id="3074" name="Picture 2" descr="C:\Users\Mirka\AppData\Local\Microsoft\Windows\Temporary Internet Files\Content.IE5\Z8JEHO8O\MC90033029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2097" y="1415429"/>
            <a:ext cx="1050872" cy="788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Mirka\AppData\Local\Microsoft\Windows\Temporary Internet Files\Content.IE5\D1YEKLHZ\MC90021522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7316" y="4241771"/>
            <a:ext cx="1118018" cy="1294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Mirka\AppData\Local\Microsoft\Windows\Temporary Internet Files\Content.IE5\1HMW2EMT\MC900352069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8953" y="3140968"/>
            <a:ext cx="718363" cy="13635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Mirka\AppData\Local\Microsoft\Windows\Temporary Internet Files\Content.IE5\1HMW2EMT\MC900441708[1]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7316" y="2163114"/>
            <a:ext cx="945666" cy="977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Mirka\AppData\Local\Microsoft\Windows\Temporary Internet Files\Content.IE5\D1YEKLHZ\MC90033026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2641" y="5589240"/>
            <a:ext cx="1192624" cy="7652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C:\Users\Mirka\AppData\Local\Microsoft\Windows\Temporary Internet Files\Content.IE5\1HMW2EMT\MC900438131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2969" y="327434"/>
            <a:ext cx="1170112" cy="11786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C:\Users\Mirka\AppData\Local\Microsoft\Windows\Temporary Internet Files\Content.IE5\D1YEKLHZ\MC900192165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6325" y="5589240"/>
            <a:ext cx="2119770" cy="9538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9" descr="C:\Users\Mirka\AppData\Local\Microsoft\Windows\Temporary Internet Files\Content.IE5\D1YEKLHZ\MC900436894[1]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5543249"/>
            <a:ext cx="1001266" cy="857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44550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flipV="1">
            <a:off x="457200" y="228919"/>
            <a:ext cx="7467600" cy="45719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260648"/>
            <a:ext cx="3657600" cy="5911552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cs-CZ" sz="9600" dirty="0" smtClean="0">
                <a:solidFill>
                  <a:srgbClr val="002060"/>
                </a:solidFill>
                <a:latin typeface="Goudy Stout" pitchFamily="18" charset="0"/>
              </a:rPr>
              <a:t> a</a:t>
            </a:r>
            <a:endParaRPr lang="cs-CZ" sz="9600" dirty="0">
              <a:solidFill>
                <a:srgbClr val="002060"/>
              </a:solidFill>
              <a:latin typeface="Goudy Stout" pitchFamily="18" charset="0"/>
            </a:endParaRPr>
          </a:p>
          <a:p>
            <a:pPr marL="0" indent="0">
              <a:buNone/>
            </a:pPr>
            <a:endParaRPr lang="cs-CZ" dirty="0" smtClean="0">
              <a:solidFill>
                <a:srgbClr val="002060"/>
              </a:solidFill>
              <a:latin typeface="Goudy Stout" pitchFamily="18" charset="0"/>
            </a:endParaRPr>
          </a:p>
          <a:p>
            <a:pPr marL="0" indent="0">
              <a:buNone/>
            </a:pPr>
            <a:endParaRPr lang="cs-CZ" dirty="0">
              <a:solidFill>
                <a:srgbClr val="002060"/>
              </a:solidFill>
              <a:latin typeface="Goudy Stout" pitchFamily="18" charset="0"/>
            </a:endParaRPr>
          </a:p>
          <a:p>
            <a:pPr marL="0" indent="0">
              <a:buNone/>
            </a:pPr>
            <a:endParaRPr lang="cs-CZ" dirty="0">
              <a:solidFill>
                <a:srgbClr val="002060"/>
              </a:solidFill>
              <a:latin typeface="Goudy Stout" pitchFamily="18" charset="0"/>
            </a:endParaRPr>
          </a:p>
          <a:p>
            <a:pPr marL="0" indent="0">
              <a:buNone/>
            </a:pPr>
            <a:r>
              <a:rPr lang="cs-CZ" dirty="0" smtClean="0">
                <a:solidFill>
                  <a:srgbClr val="002060"/>
                </a:solidFill>
                <a:latin typeface="Goudy Stout" pitchFamily="18" charset="0"/>
              </a:rPr>
              <a:t>A </a:t>
            </a:r>
            <a:r>
              <a:rPr lang="cs-CZ" dirty="0" err="1" smtClean="0">
                <a:solidFill>
                  <a:srgbClr val="002060"/>
                </a:solidFill>
                <a:latin typeface="Goudy Stout" pitchFamily="18" charset="0"/>
              </a:rPr>
              <a:t>snake</a:t>
            </a:r>
            <a:endParaRPr lang="cs-CZ" dirty="0">
              <a:solidFill>
                <a:srgbClr val="002060"/>
              </a:solidFill>
              <a:latin typeface="Goudy Stout" pitchFamily="18" charset="0"/>
            </a:endParaRPr>
          </a:p>
          <a:p>
            <a:pPr marL="0" indent="0">
              <a:buNone/>
            </a:pPr>
            <a:r>
              <a:rPr lang="cs-CZ" dirty="0">
                <a:solidFill>
                  <a:srgbClr val="002060"/>
                </a:solidFill>
                <a:latin typeface="Goudy Stout" pitchFamily="18" charset="0"/>
              </a:rPr>
              <a:t>………………………………….</a:t>
            </a:r>
          </a:p>
          <a:p>
            <a:pPr marL="0" indent="0">
              <a:buNone/>
            </a:pPr>
            <a:endParaRPr lang="cs-CZ" dirty="0" smtClean="0">
              <a:solidFill>
                <a:srgbClr val="002060"/>
              </a:solidFill>
              <a:latin typeface="Goudy Stout" pitchFamily="18" charset="0"/>
            </a:endParaRPr>
          </a:p>
          <a:p>
            <a:pPr marL="0" indent="0">
              <a:buNone/>
            </a:pPr>
            <a:endParaRPr lang="cs-CZ" dirty="0">
              <a:solidFill>
                <a:srgbClr val="002060"/>
              </a:solidFill>
              <a:latin typeface="Goudy Stout" pitchFamily="18" charset="0"/>
            </a:endParaRPr>
          </a:p>
          <a:p>
            <a:pPr marL="0" indent="0">
              <a:buNone/>
            </a:pPr>
            <a:r>
              <a:rPr lang="cs-CZ" dirty="0" smtClean="0">
                <a:solidFill>
                  <a:srgbClr val="002060"/>
                </a:solidFill>
                <a:latin typeface="Goudy Stout" pitchFamily="18" charset="0"/>
              </a:rPr>
              <a:t>A </a:t>
            </a:r>
            <a:r>
              <a:rPr lang="cs-CZ" dirty="0" err="1" smtClean="0">
                <a:solidFill>
                  <a:srgbClr val="002060"/>
                </a:solidFill>
                <a:latin typeface="Goudy Stout" pitchFamily="18" charset="0"/>
              </a:rPr>
              <a:t>monkey</a:t>
            </a:r>
            <a:endParaRPr lang="cs-CZ" dirty="0">
              <a:solidFill>
                <a:srgbClr val="002060"/>
              </a:solidFill>
              <a:latin typeface="Goudy Stout" pitchFamily="18" charset="0"/>
            </a:endParaRPr>
          </a:p>
          <a:p>
            <a:pPr marL="0" indent="0">
              <a:buNone/>
            </a:pPr>
            <a:r>
              <a:rPr lang="cs-CZ" dirty="0">
                <a:solidFill>
                  <a:srgbClr val="002060"/>
                </a:solidFill>
                <a:latin typeface="Goudy Stout" pitchFamily="18" charset="0"/>
              </a:rPr>
              <a:t>………………………………….</a:t>
            </a:r>
          </a:p>
          <a:p>
            <a:pPr marL="0" indent="0">
              <a:buNone/>
            </a:pPr>
            <a:endParaRPr lang="cs-CZ" dirty="0" smtClean="0">
              <a:solidFill>
                <a:srgbClr val="002060"/>
              </a:solidFill>
              <a:latin typeface="Goudy Stout" pitchFamily="18" charset="0"/>
            </a:endParaRPr>
          </a:p>
          <a:p>
            <a:pPr marL="0" indent="0">
              <a:buNone/>
            </a:pPr>
            <a:endParaRPr lang="cs-CZ" dirty="0" smtClean="0">
              <a:solidFill>
                <a:srgbClr val="002060"/>
              </a:solidFill>
              <a:latin typeface="Goudy Stout" pitchFamily="18" charset="0"/>
            </a:endParaRPr>
          </a:p>
          <a:p>
            <a:pPr marL="0" indent="0">
              <a:buNone/>
            </a:pPr>
            <a:r>
              <a:rPr lang="cs-CZ" dirty="0" smtClean="0">
                <a:solidFill>
                  <a:srgbClr val="002060"/>
                </a:solidFill>
                <a:latin typeface="Goudy Stout" pitchFamily="18" charset="0"/>
              </a:rPr>
              <a:t>A </a:t>
            </a:r>
            <a:r>
              <a:rPr lang="cs-CZ" dirty="0" err="1" smtClean="0">
                <a:solidFill>
                  <a:srgbClr val="002060"/>
                </a:solidFill>
                <a:latin typeface="Goudy Stout" pitchFamily="18" charset="0"/>
              </a:rPr>
              <a:t>hippo</a:t>
            </a:r>
            <a:endParaRPr lang="cs-CZ" dirty="0">
              <a:solidFill>
                <a:srgbClr val="002060"/>
              </a:solidFill>
              <a:latin typeface="Goudy Stout" pitchFamily="18" charset="0"/>
            </a:endParaRPr>
          </a:p>
          <a:p>
            <a:pPr marL="0" indent="0">
              <a:buNone/>
            </a:pPr>
            <a:r>
              <a:rPr lang="cs-CZ" dirty="0">
                <a:solidFill>
                  <a:srgbClr val="002060"/>
                </a:solidFill>
                <a:latin typeface="Goudy Stout" pitchFamily="18" charset="0"/>
              </a:rPr>
              <a:t>………………………………….</a:t>
            </a:r>
          </a:p>
          <a:p>
            <a:pPr marL="0" indent="0">
              <a:buNone/>
            </a:pPr>
            <a:endParaRPr lang="cs-CZ" dirty="0" smtClean="0">
              <a:solidFill>
                <a:srgbClr val="002060"/>
              </a:solidFill>
              <a:latin typeface="Goudy Stout" pitchFamily="18" charset="0"/>
            </a:endParaRPr>
          </a:p>
          <a:p>
            <a:pPr marL="0" indent="0">
              <a:buNone/>
            </a:pPr>
            <a:endParaRPr lang="cs-CZ" dirty="0">
              <a:solidFill>
                <a:srgbClr val="002060"/>
              </a:solidFill>
              <a:latin typeface="Goudy Stout" pitchFamily="18" charset="0"/>
            </a:endParaRPr>
          </a:p>
          <a:p>
            <a:pPr marL="0" indent="0">
              <a:buNone/>
            </a:pPr>
            <a:r>
              <a:rPr lang="cs-CZ" dirty="0" smtClean="0">
                <a:solidFill>
                  <a:srgbClr val="002060"/>
                </a:solidFill>
                <a:latin typeface="Goudy Stout" pitchFamily="18" charset="0"/>
              </a:rPr>
              <a:t>A </a:t>
            </a:r>
            <a:r>
              <a:rPr lang="cs-CZ" dirty="0" err="1" smtClean="0">
                <a:solidFill>
                  <a:srgbClr val="002060"/>
                </a:solidFill>
                <a:latin typeface="Goudy Stout" pitchFamily="18" charset="0"/>
              </a:rPr>
              <a:t>crocodile</a:t>
            </a:r>
            <a:endParaRPr lang="cs-CZ" dirty="0">
              <a:solidFill>
                <a:srgbClr val="002060"/>
              </a:solidFill>
              <a:latin typeface="Goudy Stout" pitchFamily="18" charset="0"/>
            </a:endParaRPr>
          </a:p>
          <a:p>
            <a:pPr marL="0" indent="0">
              <a:buNone/>
            </a:pPr>
            <a:r>
              <a:rPr lang="cs-CZ" dirty="0">
                <a:solidFill>
                  <a:srgbClr val="002060"/>
                </a:solidFill>
                <a:latin typeface="Goudy Stout" pitchFamily="18" charset="0"/>
              </a:rPr>
              <a:t>…………………………………..</a:t>
            </a:r>
          </a:p>
          <a:p>
            <a:pPr marL="342900" indent="-342900">
              <a:buFont typeface="+mj-lt"/>
              <a:buAutoNum type="arabicPeriod"/>
            </a:pPr>
            <a:endParaRPr lang="cs-CZ" dirty="0">
              <a:solidFill>
                <a:srgbClr val="002060"/>
              </a:solidFill>
              <a:latin typeface="Goudy Stout" pitchFamily="18" charset="0"/>
            </a:endParaRP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4270248" y="332656"/>
            <a:ext cx="3657600" cy="5839544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cs-CZ" sz="9600" dirty="0" smtClean="0">
                <a:solidFill>
                  <a:schemeClr val="accent3">
                    <a:lumMod val="50000"/>
                  </a:schemeClr>
                </a:solidFill>
                <a:latin typeface="Goudy Stout" pitchFamily="18" charset="0"/>
              </a:rPr>
              <a:t> </a:t>
            </a:r>
            <a:r>
              <a:rPr lang="cs-CZ" sz="9600" dirty="0" err="1" smtClean="0">
                <a:solidFill>
                  <a:schemeClr val="accent3">
                    <a:lumMod val="50000"/>
                  </a:schemeClr>
                </a:solidFill>
                <a:latin typeface="Goudy Stout" pitchFamily="18" charset="0"/>
              </a:rPr>
              <a:t>an</a:t>
            </a:r>
            <a:endParaRPr lang="cs-CZ" sz="9600" dirty="0">
              <a:solidFill>
                <a:schemeClr val="accent3">
                  <a:lumMod val="50000"/>
                </a:schemeClr>
              </a:solidFill>
              <a:latin typeface="Goudy Stout" pitchFamily="18" charset="0"/>
            </a:endParaRPr>
          </a:p>
          <a:p>
            <a:pPr marL="0" indent="0">
              <a:buNone/>
            </a:pPr>
            <a:endParaRPr lang="cs-CZ" dirty="0">
              <a:solidFill>
                <a:schemeClr val="accent3">
                  <a:lumMod val="50000"/>
                </a:schemeClr>
              </a:solidFill>
              <a:latin typeface="Goudy Stout" pitchFamily="18" charset="0"/>
            </a:endParaRPr>
          </a:p>
          <a:p>
            <a:pPr marL="0" indent="0">
              <a:buNone/>
            </a:pPr>
            <a:endParaRPr lang="cs-CZ" dirty="0" smtClean="0">
              <a:solidFill>
                <a:schemeClr val="accent3">
                  <a:lumMod val="50000"/>
                </a:schemeClr>
              </a:solidFill>
              <a:latin typeface="Goudy Stout" pitchFamily="18" charset="0"/>
            </a:endParaRPr>
          </a:p>
          <a:p>
            <a:pPr marL="0" indent="0">
              <a:buNone/>
            </a:pPr>
            <a:endParaRPr lang="cs-CZ" dirty="0">
              <a:solidFill>
                <a:schemeClr val="accent3">
                  <a:lumMod val="50000"/>
                </a:schemeClr>
              </a:solidFill>
              <a:latin typeface="Goudy Stout" pitchFamily="18" charset="0"/>
            </a:endParaRPr>
          </a:p>
          <a:p>
            <a:pPr marL="0" indent="0">
              <a:buNone/>
            </a:pPr>
            <a:r>
              <a:rPr lang="cs-CZ" dirty="0" err="1" smtClean="0">
                <a:solidFill>
                  <a:schemeClr val="accent3">
                    <a:lumMod val="50000"/>
                  </a:schemeClr>
                </a:solidFill>
                <a:latin typeface="Goudy Stout" pitchFamily="18" charset="0"/>
              </a:rPr>
              <a:t>An</a:t>
            </a:r>
            <a:r>
              <a:rPr lang="cs-CZ" dirty="0" smtClean="0">
                <a:solidFill>
                  <a:schemeClr val="accent3">
                    <a:lumMod val="50000"/>
                  </a:schemeClr>
                </a:solidFill>
                <a:latin typeface="Goudy Stout" pitchFamily="18" charset="0"/>
              </a:rPr>
              <a:t> </a:t>
            </a:r>
            <a:r>
              <a:rPr lang="cs-CZ" dirty="0" err="1" smtClean="0">
                <a:solidFill>
                  <a:schemeClr val="accent3">
                    <a:lumMod val="50000"/>
                  </a:schemeClr>
                </a:solidFill>
                <a:latin typeface="Goudy Stout" pitchFamily="18" charset="0"/>
              </a:rPr>
              <a:t>apple</a:t>
            </a:r>
            <a:endParaRPr lang="cs-CZ" dirty="0">
              <a:solidFill>
                <a:schemeClr val="accent3">
                  <a:lumMod val="50000"/>
                </a:schemeClr>
              </a:solidFill>
              <a:latin typeface="Goudy Stout" pitchFamily="18" charset="0"/>
            </a:endParaRPr>
          </a:p>
          <a:p>
            <a:pPr marL="0" indent="0">
              <a:buNone/>
            </a:pPr>
            <a:r>
              <a:rPr lang="cs-CZ" dirty="0">
                <a:solidFill>
                  <a:schemeClr val="accent3">
                    <a:lumMod val="50000"/>
                  </a:schemeClr>
                </a:solidFill>
                <a:latin typeface="Goudy Stout" pitchFamily="18" charset="0"/>
              </a:rPr>
              <a:t>.....................................</a:t>
            </a:r>
          </a:p>
          <a:p>
            <a:pPr marL="0" indent="0">
              <a:buNone/>
            </a:pPr>
            <a:endParaRPr lang="cs-CZ" dirty="0" smtClean="0">
              <a:solidFill>
                <a:schemeClr val="accent3">
                  <a:lumMod val="50000"/>
                </a:schemeClr>
              </a:solidFill>
              <a:latin typeface="Goudy Stout" pitchFamily="18" charset="0"/>
            </a:endParaRPr>
          </a:p>
          <a:p>
            <a:pPr marL="0" indent="0">
              <a:buNone/>
            </a:pPr>
            <a:endParaRPr lang="cs-CZ" dirty="0">
              <a:solidFill>
                <a:schemeClr val="accent3">
                  <a:lumMod val="50000"/>
                </a:schemeClr>
              </a:solidFill>
              <a:latin typeface="Goudy Stout" pitchFamily="18" charset="0"/>
            </a:endParaRPr>
          </a:p>
          <a:p>
            <a:pPr marL="0" indent="0">
              <a:buNone/>
            </a:pPr>
            <a:r>
              <a:rPr lang="cs-CZ" dirty="0" err="1" smtClean="0">
                <a:solidFill>
                  <a:schemeClr val="accent3">
                    <a:lumMod val="50000"/>
                  </a:schemeClr>
                </a:solidFill>
                <a:latin typeface="Goudy Stout" pitchFamily="18" charset="0"/>
              </a:rPr>
              <a:t>An</a:t>
            </a:r>
            <a:r>
              <a:rPr lang="cs-CZ" dirty="0" smtClean="0">
                <a:solidFill>
                  <a:schemeClr val="accent3">
                    <a:lumMod val="50000"/>
                  </a:schemeClr>
                </a:solidFill>
                <a:latin typeface="Goudy Stout" pitchFamily="18" charset="0"/>
              </a:rPr>
              <a:t> </a:t>
            </a:r>
            <a:r>
              <a:rPr lang="cs-CZ" dirty="0" err="1" smtClean="0">
                <a:solidFill>
                  <a:schemeClr val="accent3">
                    <a:lumMod val="50000"/>
                  </a:schemeClr>
                </a:solidFill>
                <a:latin typeface="Goudy Stout" pitchFamily="18" charset="0"/>
              </a:rPr>
              <a:t>ice</a:t>
            </a:r>
            <a:r>
              <a:rPr lang="cs-CZ" dirty="0" smtClean="0">
                <a:solidFill>
                  <a:schemeClr val="accent3">
                    <a:lumMod val="50000"/>
                  </a:schemeClr>
                </a:solidFill>
                <a:latin typeface="Goudy Stout" pitchFamily="18" charset="0"/>
              </a:rPr>
              <a:t> </a:t>
            </a:r>
            <a:r>
              <a:rPr lang="cs-CZ" dirty="0" err="1" smtClean="0">
                <a:solidFill>
                  <a:schemeClr val="accent3">
                    <a:lumMod val="50000"/>
                  </a:schemeClr>
                </a:solidFill>
                <a:latin typeface="Goudy Stout" pitchFamily="18" charset="0"/>
              </a:rPr>
              <a:t>cream</a:t>
            </a:r>
            <a:endParaRPr lang="cs-CZ" dirty="0">
              <a:solidFill>
                <a:schemeClr val="accent3">
                  <a:lumMod val="50000"/>
                </a:schemeClr>
              </a:solidFill>
              <a:latin typeface="Goudy Stout" pitchFamily="18" charset="0"/>
            </a:endParaRPr>
          </a:p>
          <a:p>
            <a:pPr marL="0" indent="0">
              <a:buNone/>
            </a:pPr>
            <a:r>
              <a:rPr lang="cs-CZ" dirty="0">
                <a:solidFill>
                  <a:schemeClr val="accent3">
                    <a:lumMod val="50000"/>
                  </a:schemeClr>
                </a:solidFill>
                <a:latin typeface="Goudy Stout" pitchFamily="18" charset="0"/>
              </a:rPr>
              <a:t>……………………………………..</a:t>
            </a:r>
          </a:p>
          <a:p>
            <a:pPr marL="0" indent="0">
              <a:buNone/>
            </a:pPr>
            <a:endParaRPr lang="cs-CZ" dirty="0" smtClean="0">
              <a:solidFill>
                <a:schemeClr val="accent3">
                  <a:lumMod val="50000"/>
                </a:schemeClr>
              </a:solidFill>
              <a:latin typeface="Goudy Stout" pitchFamily="18" charset="0"/>
            </a:endParaRPr>
          </a:p>
          <a:p>
            <a:pPr marL="0" indent="0">
              <a:buNone/>
            </a:pPr>
            <a:endParaRPr lang="cs-CZ" dirty="0">
              <a:solidFill>
                <a:schemeClr val="accent3">
                  <a:lumMod val="50000"/>
                </a:schemeClr>
              </a:solidFill>
              <a:latin typeface="Goudy Stout" pitchFamily="18" charset="0"/>
            </a:endParaRPr>
          </a:p>
          <a:p>
            <a:pPr marL="0" indent="0">
              <a:buNone/>
            </a:pPr>
            <a:r>
              <a:rPr lang="cs-CZ" dirty="0" err="1" smtClean="0">
                <a:solidFill>
                  <a:schemeClr val="accent3">
                    <a:lumMod val="50000"/>
                  </a:schemeClr>
                </a:solidFill>
                <a:latin typeface="Goudy Stout" pitchFamily="18" charset="0"/>
              </a:rPr>
              <a:t>An</a:t>
            </a:r>
            <a:r>
              <a:rPr lang="cs-CZ" dirty="0" smtClean="0">
                <a:solidFill>
                  <a:schemeClr val="accent3">
                    <a:lumMod val="50000"/>
                  </a:schemeClr>
                </a:solidFill>
                <a:latin typeface="Goudy Stout" pitchFamily="18" charset="0"/>
              </a:rPr>
              <a:t> </a:t>
            </a:r>
            <a:r>
              <a:rPr lang="cs-CZ" dirty="0" err="1" smtClean="0">
                <a:solidFill>
                  <a:schemeClr val="accent3">
                    <a:lumMod val="50000"/>
                  </a:schemeClr>
                </a:solidFill>
                <a:latin typeface="Goudy Stout" pitchFamily="18" charset="0"/>
              </a:rPr>
              <a:t>elephant</a:t>
            </a:r>
            <a:endParaRPr lang="cs-CZ" dirty="0">
              <a:solidFill>
                <a:schemeClr val="accent3">
                  <a:lumMod val="50000"/>
                </a:schemeClr>
              </a:solidFill>
              <a:latin typeface="Goudy Stout" pitchFamily="18" charset="0"/>
            </a:endParaRPr>
          </a:p>
          <a:p>
            <a:pPr marL="0" indent="0">
              <a:buNone/>
            </a:pPr>
            <a:r>
              <a:rPr lang="cs-CZ" dirty="0">
                <a:solidFill>
                  <a:schemeClr val="accent3">
                    <a:lumMod val="50000"/>
                  </a:schemeClr>
                </a:solidFill>
                <a:latin typeface="Goudy Stout" pitchFamily="18" charset="0"/>
              </a:rPr>
              <a:t>…………………………………….</a:t>
            </a:r>
          </a:p>
          <a:p>
            <a:pPr marL="0" indent="0">
              <a:buNone/>
            </a:pPr>
            <a:endParaRPr lang="cs-CZ" smtClean="0">
              <a:solidFill>
                <a:schemeClr val="accent3">
                  <a:lumMod val="50000"/>
                </a:schemeClr>
              </a:solidFill>
              <a:latin typeface="Goudy Stout" pitchFamily="18" charset="0"/>
            </a:endParaRPr>
          </a:p>
          <a:p>
            <a:pPr marL="0" indent="0">
              <a:buNone/>
            </a:pPr>
            <a:endParaRPr lang="cs-CZ" dirty="0">
              <a:solidFill>
                <a:schemeClr val="accent3">
                  <a:lumMod val="50000"/>
                </a:schemeClr>
              </a:solidFill>
              <a:latin typeface="Goudy Stout" pitchFamily="18" charset="0"/>
            </a:endParaRPr>
          </a:p>
          <a:p>
            <a:pPr marL="0" indent="0">
              <a:buNone/>
            </a:pPr>
            <a:r>
              <a:rPr lang="cs-CZ" dirty="0" err="1" smtClean="0">
                <a:solidFill>
                  <a:schemeClr val="accent3">
                    <a:lumMod val="50000"/>
                  </a:schemeClr>
                </a:solidFill>
                <a:latin typeface="Goudy Stout" pitchFamily="18" charset="0"/>
              </a:rPr>
              <a:t>An</a:t>
            </a:r>
            <a:r>
              <a:rPr lang="cs-CZ" dirty="0" smtClean="0">
                <a:solidFill>
                  <a:schemeClr val="accent3">
                    <a:lumMod val="50000"/>
                  </a:schemeClr>
                </a:solidFill>
                <a:latin typeface="Goudy Stout" pitchFamily="18" charset="0"/>
              </a:rPr>
              <a:t> </a:t>
            </a:r>
            <a:r>
              <a:rPr lang="cs-CZ" dirty="0" err="1" smtClean="0">
                <a:solidFill>
                  <a:schemeClr val="accent3">
                    <a:lumMod val="50000"/>
                  </a:schemeClr>
                </a:solidFill>
                <a:latin typeface="Goudy Stout" pitchFamily="18" charset="0"/>
              </a:rPr>
              <a:t>orange</a:t>
            </a:r>
            <a:endParaRPr lang="cs-CZ" dirty="0">
              <a:solidFill>
                <a:schemeClr val="accent3">
                  <a:lumMod val="50000"/>
                </a:schemeClr>
              </a:solidFill>
              <a:latin typeface="Goudy Stout" pitchFamily="18" charset="0"/>
            </a:endParaRPr>
          </a:p>
          <a:p>
            <a:pPr marL="0" indent="0">
              <a:buNone/>
            </a:pPr>
            <a:r>
              <a:rPr lang="cs-CZ" dirty="0">
                <a:solidFill>
                  <a:schemeClr val="accent3">
                    <a:lumMod val="50000"/>
                  </a:schemeClr>
                </a:solidFill>
                <a:latin typeface="Goudy Stout" pitchFamily="18" charset="0"/>
              </a:rPr>
              <a:t>……………………………………..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89775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chemeClr val="tx1"/>
                </a:solidFill>
              </a:rPr>
              <a:t>ZDROJE:</a:t>
            </a:r>
            <a:r>
              <a:rPr lang="cs-CZ" dirty="0" smtClean="0">
                <a:solidFill>
                  <a:schemeClr val="tx1"/>
                </a:solidFill>
              </a:rPr>
              <a:t> </a:t>
            </a:r>
            <a:r>
              <a:rPr lang="cs-CZ" sz="2400" dirty="0" err="1" smtClean="0">
                <a:solidFill>
                  <a:schemeClr val="tx1"/>
                </a:solidFill>
              </a:rPr>
              <a:t>microsoft</a:t>
            </a:r>
            <a:r>
              <a:rPr lang="cs-CZ" sz="2400" dirty="0" smtClean="0">
                <a:solidFill>
                  <a:schemeClr val="tx1"/>
                </a:solidFill>
              </a:rPr>
              <a:t> </a:t>
            </a:r>
            <a:r>
              <a:rPr lang="cs-CZ" sz="2400" dirty="0" err="1" smtClean="0">
                <a:solidFill>
                  <a:schemeClr val="tx1"/>
                </a:solidFill>
              </a:rPr>
              <a:t>power</a:t>
            </a:r>
            <a:r>
              <a:rPr lang="cs-CZ" sz="2400" dirty="0" smtClean="0">
                <a:solidFill>
                  <a:schemeClr val="tx1"/>
                </a:solidFill>
              </a:rPr>
              <a:t> point - klipart</a:t>
            </a:r>
            <a:endParaRPr lang="cs-CZ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9167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49</TotalTime>
  <Words>120</Words>
  <Application>Microsoft Office PowerPoint</Application>
  <PresentationFormat>Předvádění na obrazovce (4:3)</PresentationFormat>
  <Paragraphs>80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Arkýř</vt:lpstr>
      <vt:lpstr>Název školy: ZŠ a MŠ Březno Autor: mgr. Miroslava němečková název: vy_32_inovace_24_neurčité členy </vt:lpstr>
      <vt:lpstr>Neurčité členy</vt:lpstr>
      <vt:lpstr>Zapamatuj Si !!!</vt:lpstr>
      <vt:lpstr>Prezentace aplikace PowerPoint</vt:lpstr>
      <vt:lpstr> </vt:lpstr>
      <vt:lpstr>Prezentace aplikace PowerPoint</vt:lpstr>
      <vt:lpstr>ZDROJE: microsoft power point - klipart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Neurčité členy</dc:title>
  <dc:creator>Mirka</dc:creator>
  <cp:lastModifiedBy>Mirka Němečková</cp:lastModifiedBy>
  <cp:revision>6</cp:revision>
  <dcterms:created xsi:type="dcterms:W3CDTF">2012-04-15T16:15:28Z</dcterms:created>
  <dcterms:modified xsi:type="dcterms:W3CDTF">2012-05-24T06:34:08Z</dcterms:modified>
</cp:coreProperties>
</file>