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E99A791-ED8E-4629-930E-7373194D456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3FF6C8-1C96-4BDA-8608-472243B4D3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7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5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vy_32_inovace_25_there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there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 are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4581128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There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is</a:t>
            </a:r>
            <a:r>
              <a:rPr lang="cs-CZ" b="0" dirty="0" smtClean="0">
                <a:solidFill>
                  <a:srgbClr val="C00000"/>
                </a:solidFill>
              </a:rPr>
              <a:t>, </a:t>
            </a:r>
            <a:r>
              <a:rPr lang="cs-CZ" b="0" dirty="0" err="1" smtClean="0">
                <a:solidFill>
                  <a:srgbClr val="C00000"/>
                </a:solidFill>
              </a:rPr>
              <a:t>There</a:t>
            </a:r>
            <a:r>
              <a:rPr lang="cs-CZ" b="0" dirty="0" smtClean="0">
                <a:solidFill>
                  <a:srgbClr val="C00000"/>
                </a:solidFill>
              </a:rPr>
              <a:t> are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There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is</a:t>
            </a:r>
            <a:r>
              <a:rPr lang="cs-CZ" b="0" dirty="0">
                <a:solidFill>
                  <a:srgbClr val="C00000"/>
                </a:solidFill>
              </a:rPr>
              <a:t>, </a:t>
            </a:r>
            <a:r>
              <a:rPr lang="cs-CZ" b="0" dirty="0" err="1">
                <a:solidFill>
                  <a:srgbClr val="C00000"/>
                </a:solidFill>
              </a:rPr>
              <a:t>There</a:t>
            </a:r>
            <a:r>
              <a:rPr lang="cs-CZ" b="0" dirty="0">
                <a:solidFill>
                  <a:srgbClr val="C00000"/>
                </a:solidFill>
              </a:rPr>
              <a:t> are</a:t>
            </a: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203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780928"/>
            <a:ext cx="6172200" cy="1894362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Vazba „</a:t>
            </a:r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There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“ a „</a:t>
            </a:r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there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are“</a:t>
            </a:r>
            <a:endParaRPr lang="cs-CZ" sz="4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2286000" y="6374921"/>
            <a:ext cx="61722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96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Pro připomenutí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8291264" cy="45571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„</a:t>
            </a:r>
            <a:r>
              <a:rPr lang="cs-CZ" sz="4400" dirty="0" err="1" smtClean="0">
                <a:solidFill>
                  <a:srgbClr val="C00000"/>
                </a:solidFill>
              </a:rPr>
              <a:t>There</a:t>
            </a:r>
            <a:r>
              <a:rPr lang="cs-CZ" sz="4400" dirty="0" smtClean="0">
                <a:solidFill>
                  <a:srgbClr val="C00000"/>
                </a:solidFill>
              </a:rPr>
              <a:t> </a:t>
            </a:r>
            <a:r>
              <a:rPr lang="cs-CZ" sz="4400" dirty="0" err="1" smtClean="0">
                <a:solidFill>
                  <a:srgbClr val="C00000"/>
                </a:solidFill>
              </a:rPr>
              <a:t>is</a:t>
            </a:r>
            <a:r>
              <a:rPr lang="cs-CZ" sz="4400" dirty="0" smtClean="0">
                <a:solidFill>
                  <a:srgbClr val="C00000"/>
                </a:solidFill>
              </a:rPr>
              <a:t>…“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 používá pro jednu věc!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„</a:t>
            </a:r>
            <a:r>
              <a:rPr lang="cs-CZ" sz="4400" dirty="0" err="1" smtClean="0">
                <a:solidFill>
                  <a:srgbClr val="C00000"/>
                </a:solidFill>
              </a:rPr>
              <a:t>There</a:t>
            </a:r>
            <a:r>
              <a:rPr lang="cs-CZ" sz="4400" dirty="0" smtClean="0">
                <a:solidFill>
                  <a:srgbClr val="C00000"/>
                </a:solidFill>
              </a:rPr>
              <a:t> are…“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 dvě a více věcí!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Mirka\AppData\Local\Microsoft\Windows\Temporary Internet Files\Content.IE5\D1YEKLHZ\MC9004418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8640"/>
            <a:ext cx="2719685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12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Seřaď správně dané věty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dirty="0" err="1" smtClean="0"/>
              <a:t>is</a:t>
            </a:r>
            <a:r>
              <a:rPr lang="cs-CZ" dirty="0" smtClean="0"/>
              <a:t>    </a:t>
            </a:r>
            <a:r>
              <a:rPr lang="cs-CZ" dirty="0" err="1"/>
              <a:t>T</a:t>
            </a:r>
            <a:r>
              <a:rPr lang="cs-CZ" dirty="0" err="1" smtClean="0"/>
              <a:t>here</a:t>
            </a:r>
            <a:r>
              <a:rPr lang="cs-CZ" dirty="0" smtClean="0"/>
              <a:t>   </a:t>
            </a:r>
            <a:r>
              <a:rPr lang="cs-CZ" dirty="0" err="1"/>
              <a:t>s</a:t>
            </a:r>
            <a:r>
              <a:rPr lang="cs-CZ" dirty="0" err="1" smtClean="0"/>
              <a:t>hirt</a:t>
            </a:r>
            <a:r>
              <a:rPr lang="cs-CZ" dirty="0" smtClean="0"/>
              <a:t>  </a:t>
            </a:r>
            <a:r>
              <a:rPr lang="cs-CZ" dirty="0" err="1" smtClean="0"/>
              <a:t>one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dirty="0" err="1"/>
              <a:t>t</a:t>
            </a:r>
            <a:r>
              <a:rPr lang="cs-CZ" dirty="0" err="1" smtClean="0"/>
              <a:t>wo</a:t>
            </a:r>
            <a:r>
              <a:rPr lang="cs-CZ" dirty="0" smtClean="0"/>
              <a:t>  </a:t>
            </a:r>
            <a:r>
              <a:rPr lang="cs-CZ" dirty="0" err="1"/>
              <a:t>T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hippos</a:t>
            </a:r>
            <a:r>
              <a:rPr lang="cs-CZ" dirty="0" smtClean="0"/>
              <a:t> are.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dirty="0" err="1"/>
              <a:t>t</a:t>
            </a:r>
            <a:r>
              <a:rPr lang="cs-CZ" dirty="0" err="1" smtClean="0"/>
              <a:t>hree</a:t>
            </a:r>
            <a:r>
              <a:rPr lang="cs-CZ" dirty="0" smtClean="0"/>
              <a:t>  are  </a:t>
            </a:r>
            <a:r>
              <a:rPr lang="cs-CZ" dirty="0" err="1" smtClean="0"/>
              <a:t>monkeys</a:t>
            </a:r>
            <a:r>
              <a:rPr lang="cs-CZ" dirty="0" smtClean="0"/>
              <a:t>  </a:t>
            </a:r>
            <a:r>
              <a:rPr lang="cs-CZ" dirty="0" err="1"/>
              <a:t>T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41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>
                <a:solidFill>
                  <a:schemeClr val="accent3">
                    <a:lumMod val="50000"/>
                  </a:schemeClr>
                </a:solidFill>
              </a:rPr>
              <a:t>Seřaď správně dané věty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72816"/>
            <a:ext cx="7467600" cy="4701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/>
              <a:t>) </a:t>
            </a:r>
            <a:r>
              <a:rPr lang="cs-CZ" dirty="0" err="1"/>
              <a:t>is</a:t>
            </a:r>
            <a:r>
              <a:rPr lang="cs-CZ" dirty="0"/>
              <a:t>    </a:t>
            </a:r>
            <a:r>
              <a:rPr lang="cs-CZ" dirty="0" err="1"/>
              <a:t>There</a:t>
            </a:r>
            <a:r>
              <a:rPr lang="cs-CZ" dirty="0"/>
              <a:t>   </a:t>
            </a:r>
            <a:r>
              <a:rPr lang="cs-CZ" dirty="0" err="1"/>
              <a:t>shirt</a:t>
            </a:r>
            <a:r>
              <a:rPr lang="cs-CZ" dirty="0"/>
              <a:t>  </a:t>
            </a:r>
            <a:r>
              <a:rPr lang="cs-CZ" dirty="0" err="1"/>
              <a:t>one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    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shirt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err="1"/>
              <a:t>two</a:t>
            </a:r>
            <a:r>
              <a:rPr lang="cs-CZ" dirty="0"/>
              <a:t> 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hippos</a:t>
            </a:r>
            <a:r>
              <a:rPr lang="cs-CZ" dirty="0"/>
              <a:t> are.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two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hippos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3) </a:t>
            </a:r>
            <a:r>
              <a:rPr lang="cs-CZ" dirty="0" err="1"/>
              <a:t>three</a:t>
            </a:r>
            <a:r>
              <a:rPr lang="cs-CZ" dirty="0"/>
              <a:t>  are  </a:t>
            </a:r>
            <a:r>
              <a:rPr lang="cs-CZ" dirty="0" err="1"/>
              <a:t>monkeys</a:t>
            </a:r>
            <a:r>
              <a:rPr lang="cs-CZ" dirty="0"/>
              <a:t>  </a:t>
            </a:r>
            <a:r>
              <a:rPr lang="cs-CZ" dirty="0" err="1"/>
              <a:t>There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monkeys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03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599912"/>
            <a:ext cx="7467600" cy="4069448"/>
          </a:xfrm>
        </p:spPr>
        <p:txBody>
          <a:bodyPr>
            <a:normAutofit/>
          </a:bodyPr>
          <a:lstStyle/>
          <a:p>
            <a:r>
              <a:rPr lang="cs-CZ" dirty="0" smtClean="0"/>
              <a:t>…………………………..................</a:t>
            </a:r>
            <a:br>
              <a:rPr lang="cs-CZ" dirty="0" smtClean="0"/>
            </a:br>
            <a:r>
              <a:rPr lang="cs-CZ" dirty="0" smtClean="0"/>
              <a:t>………………………………………</a:t>
            </a:r>
            <a:br>
              <a:rPr lang="cs-CZ" dirty="0" smtClean="0"/>
            </a:br>
            <a:r>
              <a:rPr lang="cs-CZ" dirty="0" smtClean="0"/>
              <a:t>………………………………………</a:t>
            </a:r>
            <a:br>
              <a:rPr lang="cs-CZ" dirty="0" smtClean="0"/>
            </a:br>
            <a:r>
              <a:rPr lang="cs-CZ" dirty="0" smtClean="0"/>
              <a:t>......................................................</a:t>
            </a:r>
            <a:br>
              <a:rPr lang="cs-CZ" dirty="0" smtClean="0"/>
            </a:br>
            <a:r>
              <a:rPr lang="cs-CZ" dirty="0" smtClean="0"/>
              <a:t>………………………………………</a:t>
            </a:r>
            <a:br>
              <a:rPr lang="cs-CZ" dirty="0" smtClean="0"/>
            </a:br>
            <a:r>
              <a:rPr lang="cs-CZ" dirty="0" smtClean="0"/>
              <a:t>......................................................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Mirka\AppData\Local\Microsoft\Windows\Temporary Internet Files\Content.IE5\1HMW2EMT\MC900192165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397" y="555592"/>
            <a:ext cx="2520277" cy="72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rka\AppData\Local\Microsoft\Windows\Temporary Internet Files\Content.IE5\1HMW2EMT\MC900192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723" y="815371"/>
            <a:ext cx="2064912" cy="80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rka\AppData\Local\Microsoft\Windows\Temporary Internet Files\Content.IE5\P4951ZTN\MC9003305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0847"/>
            <a:ext cx="1530375" cy="155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irka\AppData\Local\Microsoft\Windows\Temporary Internet Files\Content.IE5\Z8JEHO8O\MC900192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20264"/>
            <a:ext cx="1338819" cy="190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irka\AppData\Local\Microsoft\Windows\Temporary Internet Files\Content.IE5\D1YEKLHZ\MC9003295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543" y="2028017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irka\AppData\Local\Microsoft\Windows\Temporary Internet Files\Content.IE5\D1YEKLHZ\MC9003295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771" y="1352317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irka\AppData\Local\Microsoft\Windows\Temporary Internet Files\Content.IE5\D1YEKLHZ\MC9003295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179" y="1625156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irka\AppData\Local\Microsoft\Windows\Temporary Internet Files\Content.IE5\D1YEKLHZ\MC9003295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27073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irka\AppData\Local\Microsoft\Windows\Temporary Internet Files\Content.IE5\1HMW2EMT\MC9001922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633388"/>
            <a:ext cx="1633005" cy="1775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Mirka\AppData\Local\Microsoft\Windows\Temporary Internet Files\Content.IE5\P4951ZTN\MC9003302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549" y="177184"/>
            <a:ext cx="1809184" cy="109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91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4993" y="3271238"/>
            <a:ext cx="7467600" cy="3378554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monkey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hippo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giraffe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snakes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four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elephants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two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crocodiles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11" descr="C:\Users\Mirka\AppData\Local\Microsoft\Windows\Temporary Internet Files\Content.IE5\1HMW2EMT\MC900192247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37" y="696914"/>
            <a:ext cx="1482968" cy="16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Mirka\AppData\Local\Microsoft\Windows\Temporary Internet Files\Content.IE5\P4951ZTN\MC900330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7184"/>
            <a:ext cx="1809184" cy="109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Mirka\AppData\Local\Microsoft\Windows\Temporary Internet Files\Content.IE5\Z8JEHO8O\MC900192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1200557"/>
            <a:ext cx="1338819" cy="190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Mirka\AppData\Local\Microsoft\Windows\Temporary Internet Files\Content.IE5\P4951ZTN\MC9003305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0847"/>
            <a:ext cx="1530375" cy="155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Mirka\AppData\Local\Microsoft\Windows\Temporary Internet Files\Content.IE5\1HMW2EMT\MC9001921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723" y="815371"/>
            <a:ext cx="2064912" cy="80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Mirka\AppData\Local\Microsoft\Windows\Temporary Internet Files\Content.IE5\1HMW2EMT\MC900192165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397" y="555592"/>
            <a:ext cx="2520277" cy="72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Mirka\AppData\Local\Microsoft\Windows\Temporary Internet Files\Content.IE5\D1YEKLHZ\MC9003295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051" y="1334934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Mirka\AppData\Local\Microsoft\Windows\Temporary Internet Files\Content.IE5\D1YEKLHZ\MC9003295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179" y="1625156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Mirka\AppData\Local\Microsoft\Windows\Temporary Internet Files\Content.IE5\D1YEKLHZ\MC9003295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543" y="2028017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Mirka\AppData\Local\Microsoft\Windows\Temporary Internet Files\Content.IE5\D1YEKLHZ\MC9003295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27073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880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67600" cy="92211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Přelož vytvořené věty!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monkey</a:t>
            </a:r>
            <a:r>
              <a:rPr lang="cs-CZ" dirty="0" smtClean="0"/>
              <a:t>.</a:t>
            </a:r>
          </a:p>
          <a:p>
            <a:pPr marL="457200" indent="-457200">
              <a:buAutoNum type="arabicParenR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crocodiles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……………………………………………………….........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hippo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9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7467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4932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snakes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5)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giraffe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……………………………………………………….........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6)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hippos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…………………………………………………………......</a:t>
            </a:r>
            <a:endParaRPr lang="cs-CZ" dirty="0"/>
          </a:p>
        </p:txBody>
      </p:sp>
      <p:pic>
        <p:nvPicPr>
          <p:cNvPr id="3075" name="Picture 3" descr="C:\Users\Mirka\AppData\Local\Microsoft\Windows\Temporary Internet Files\Content.IE5\P4951ZTN\MC9003458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2189988" cy="178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82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  <a:t>Přelož vytvořené věty!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monkey</a:t>
            </a:r>
            <a:r>
              <a:rPr lang="cs-CZ" dirty="0" smtClean="0"/>
              <a:t>.</a:t>
            </a:r>
          </a:p>
          <a:p>
            <a:pPr marL="457200" indent="-457200">
              <a:buAutoNum type="arabi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Tam je jedna opice.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crocodiles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Tam jsou dva krokodýli.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3)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hippo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Tam je jeden hroch.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31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052736"/>
            <a:ext cx="7467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4)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three</a:t>
            </a:r>
            <a:r>
              <a:rPr lang="cs-CZ" dirty="0"/>
              <a:t> </a:t>
            </a:r>
            <a:r>
              <a:rPr lang="cs-CZ" dirty="0" err="1"/>
              <a:t>snakes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Tam jsou tři hadi.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5)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giraffe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Tam je jedna žirafa.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6)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four</a:t>
            </a:r>
            <a:r>
              <a:rPr lang="cs-CZ" dirty="0"/>
              <a:t> </a:t>
            </a:r>
            <a:r>
              <a:rPr lang="cs-CZ" dirty="0" err="1" smtClean="0"/>
              <a:t>elephants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Tam jsou čtyři sloni.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 descr="C:\Users\Mirka\AppData\Local\Microsoft\Windows\Temporary Internet Files\Content.IE5\P4951ZTN\MC9003458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2189988" cy="178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403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20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71</TotalTime>
  <Words>287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Název školy: ZŠ a MŠ Březno Autor: mgr. Miroslava němečková název: vy_32_inovace_25_there is, there are </vt:lpstr>
      <vt:lpstr>Vazba „There is“ a „there are“</vt:lpstr>
      <vt:lpstr>Pro připomenutí</vt:lpstr>
      <vt:lpstr>Seřaď správně dané věty</vt:lpstr>
      <vt:lpstr>Seřaď správně dané věty</vt:lpstr>
      <vt:lpstr>………………………….................. ……………………………………… ……………………………………… ...................................................... ……………………………………… ...................................................... </vt:lpstr>
      <vt:lpstr>           There is one monkey. There is one hippo. There is one giraffe. There are three snakes. There are four elephants. There are two crocodiles. </vt:lpstr>
      <vt:lpstr>Přelož vytvořené věty!</vt:lpstr>
      <vt:lpstr>Prezentace aplikace PowerPoint</vt:lpstr>
      <vt:lpstr>Přelož vytvořené věty!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Vazba „There is“ a „there are“</dc:title>
  <dc:creator>Mirka</dc:creator>
  <cp:lastModifiedBy>Mirka Němečková</cp:lastModifiedBy>
  <cp:revision>8</cp:revision>
  <dcterms:created xsi:type="dcterms:W3CDTF">2012-04-15T17:06:30Z</dcterms:created>
  <dcterms:modified xsi:type="dcterms:W3CDTF">2012-05-24T06:51:39Z</dcterms:modified>
</cp:coreProperties>
</file>