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vy_32_inovace_26_in a zoo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4653136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</a:t>
            </a:r>
            <a:r>
              <a:rPr lang="cs-CZ" u="sng" dirty="0" smtClean="0">
                <a:solidFill>
                  <a:srgbClr val="C00000"/>
                </a:solidFill>
              </a:rPr>
              <a:t>: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0" dirty="0" smtClean="0">
                <a:solidFill>
                  <a:srgbClr val="C00000"/>
                </a:solidFill>
              </a:rPr>
              <a:t>In a zoo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In a zoo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88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2636912"/>
            <a:ext cx="6172200" cy="1894362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</a:rPr>
              <a:t> IN A ZOO</a:t>
            </a:r>
            <a:endParaRPr lang="cs-CZ" sz="6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678488" cy="13716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   Procvičování slovní zásoby.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33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7467600" cy="3672408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K jednotlivým obrázkům dopiš správné názvy včetně neurčitého členu.</a:t>
            </a:r>
            <a:endParaRPr lang="cs-CZ" sz="5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27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7"/>
            <a:ext cx="8435280" cy="62964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075240" cy="621330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……………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…………….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……………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……………</a:t>
            </a:r>
            <a:endParaRPr lang="cs-CZ" dirty="0"/>
          </a:p>
        </p:txBody>
      </p:sp>
      <p:pic>
        <p:nvPicPr>
          <p:cNvPr id="1027" name="Picture 3" descr="C:\Users\Mirka\AppData\Local\Microsoft\Windows\Temporary Internet Files\Content.IE5\D1YEKLHZ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919" y="311548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rka\AppData\Local\Microsoft\Windows\Temporary Internet Files\Content.IE5\1HMW2EMT\MC9003013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8" y="1517293"/>
            <a:ext cx="1708099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rka\AppData\Local\Microsoft\Windows\Temporary Internet Files\Content.IE5\1HMW2EMT\MC9004413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1135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irka\AppData\Local\Microsoft\Windows\Temporary Internet Files\Content.IE5\P4951ZTN\MC9001922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867" y="2204864"/>
            <a:ext cx="1256208" cy="2350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irka\AppData\Local\Microsoft\Windows\Temporary Internet Files\Content.IE5\Z8JEHO8O\MC9004258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12976"/>
            <a:ext cx="14351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irka\AppData\Local\Microsoft\Windows\Temporary Internet Files\Content.IE5\1HMW2EMT\MC900052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121" y="5051301"/>
            <a:ext cx="1803197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37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3"/>
          <p:cNvSpPr txBox="1">
            <a:spLocks/>
          </p:cNvSpPr>
          <p:nvPr/>
        </p:nvSpPr>
        <p:spPr>
          <a:xfrm>
            <a:off x="457200" y="260648"/>
            <a:ext cx="8075240" cy="6213304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r>
              <a:rPr lang="cs-CZ" dirty="0" smtClean="0">
                <a:solidFill>
                  <a:srgbClr val="FF0000"/>
                </a:solidFill>
              </a:rPr>
              <a:t>     a </a:t>
            </a:r>
            <a:r>
              <a:rPr lang="cs-CZ" dirty="0" err="1" smtClean="0">
                <a:solidFill>
                  <a:srgbClr val="FF0000"/>
                </a:solidFill>
              </a:rPr>
              <a:t>snake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                                  </a:t>
            </a:r>
          </a:p>
          <a:p>
            <a:pPr marL="0" indent="0">
              <a:buFont typeface="Wingdings"/>
              <a:buNone/>
            </a:pPr>
            <a:r>
              <a:rPr lang="cs-CZ" dirty="0" smtClean="0"/>
              <a:t>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lion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elephant</a:t>
            </a:r>
            <a:r>
              <a:rPr lang="cs-CZ" dirty="0" smtClean="0"/>
              <a:t>    </a:t>
            </a:r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a </a:t>
            </a:r>
            <a:r>
              <a:rPr lang="cs-CZ" dirty="0" err="1" smtClean="0">
                <a:solidFill>
                  <a:srgbClr val="FF0000"/>
                </a:solidFill>
              </a:rPr>
              <a:t>parrot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r>
              <a:rPr lang="cs-CZ" dirty="0" smtClean="0"/>
              <a:t>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monkey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Font typeface="Wingdings"/>
              <a:buNone/>
            </a:pPr>
            <a:endParaRPr lang="cs-CZ" dirty="0" smtClean="0"/>
          </a:p>
          <a:p>
            <a:pPr marL="0" indent="0">
              <a:buFont typeface="Wingdings"/>
              <a:buNone/>
            </a:pPr>
            <a:r>
              <a:rPr lang="cs-CZ" dirty="0" smtClean="0"/>
              <a:t>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hippo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Picture 3" descr="C:\Users\Mirka\AppData\Local\Microsoft\Windows\Temporary Internet Files\Content.IE5\D1YEKLHZ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16" y="135636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Mirka\AppData\Local\Microsoft\Windows\Temporary Internet Files\Content.IE5\1HMW2EMT\MC9003013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8" y="1517293"/>
            <a:ext cx="1708099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Mirka\AppData\Local\Microsoft\Windows\Temporary Internet Files\Content.IE5\1HMW2EMT\MC9004413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1135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Mirka\AppData\Local\Microsoft\Windows\Temporary Internet Files\Content.IE5\P4951ZTN\MC9001922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867" y="2204864"/>
            <a:ext cx="1256208" cy="2350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Mirka\AppData\Local\Microsoft\Windows\Temporary Internet Files\Content.IE5\Z8JEHO8O\MC9004258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12976"/>
            <a:ext cx="14351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Mirka\AppData\Local\Microsoft\Windows\Temporary Internet Files\Content.IE5\1HMW2EMT\MC900052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121" y="5051301"/>
            <a:ext cx="1803197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703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0"/>
            <a:ext cx="8856984" cy="674136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…………..                                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……………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…………......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Mirka\AppData\Local\Microsoft\Windows\Temporary Internet Files\Content.IE5\P4951ZTN\MC9001555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459382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rka\AppData\Local\Microsoft\Windows\Temporary Internet Files\Content.IE5\Z8JEHO8O\MC90019221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458051" cy="286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irka\AppData\Local\Microsoft\Windows\Temporary Internet Files\Content.IE5\1HMW2EMT\MC900088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873" y="692696"/>
            <a:ext cx="1773022" cy="174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irka\AppData\Local\Microsoft\Windows\Temporary Internet Files\Content.IE5\D1YEKLHZ\MC90042469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64904"/>
            <a:ext cx="115212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irka\AppData\Local\Microsoft\Windows\Temporary Internet Files\Content.IE5\D1YEKLHZ\MC900192165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741" y="5373216"/>
            <a:ext cx="3847962" cy="102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40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436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6632"/>
            <a:ext cx="8363272" cy="6357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penguin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a </a:t>
            </a:r>
            <a:r>
              <a:rPr lang="cs-CZ" dirty="0" err="1" smtClean="0">
                <a:solidFill>
                  <a:srgbClr val="FF0000"/>
                </a:solidFill>
              </a:rPr>
              <a:t>giraffe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eagle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leaves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ostrich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a </a:t>
            </a:r>
            <a:r>
              <a:rPr lang="cs-CZ" dirty="0" err="1" smtClean="0">
                <a:solidFill>
                  <a:srgbClr val="FF0000"/>
                </a:solidFill>
              </a:rPr>
              <a:t>crocodile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Mirka\AppData\Local\Microsoft\Windows\Temporary Internet Files\Content.IE5\P4951ZTN\MC9001555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459382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Z8JEHO8O\MC90019221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458051" cy="286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irka\AppData\Local\Microsoft\Windows\Temporary Internet Files\Content.IE5\1HMW2EMT\MC900088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230" y="1052736"/>
            <a:ext cx="1773022" cy="174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Mirka\AppData\Local\Microsoft\Windows\Temporary Internet Files\Content.IE5\D1YEKLHZ\MC90042469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64904"/>
            <a:ext cx="115212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Mirka\AppData\Local\Microsoft\Windows\Temporary Internet Files\Content.IE5\D1YEKLHZ\MC900192165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741" y="5373216"/>
            <a:ext cx="3847962" cy="102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77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91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51</TotalTime>
  <Words>119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a MŠ Březno Autor: mgr. Miroslava němečková název: vy_32_inovace_26_in a zoo</vt:lpstr>
      <vt:lpstr> IN A ZOO</vt:lpstr>
      <vt:lpstr>K jednotlivým obrázkům dopiš správné názvy včetně neurčitého členu.</vt:lpstr>
      <vt:lpstr>Prezentace aplikace PowerPoint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Mirka</dc:creator>
  <cp:lastModifiedBy>Mirka Němečková</cp:lastModifiedBy>
  <cp:revision>6</cp:revision>
  <dcterms:created xsi:type="dcterms:W3CDTF">2012-05-08T17:10:25Z</dcterms:created>
  <dcterms:modified xsi:type="dcterms:W3CDTF">2012-05-24T06:56:28Z</dcterms:modified>
</cp:coreProperties>
</file>