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vy_32_inovace_27_i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…, i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from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…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smtClean="0">
                <a:solidFill>
                  <a:srgbClr val="C00000"/>
                </a:solidFill>
              </a:rPr>
              <a:t>I </a:t>
            </a:r>
            <a:r>
              <a:rPr lang="cs-CZ" b="0" dirty="0" err="1" smtClean="0">
                <a:solidFill>
                  <a:srgbClr val="C00000"/>
                </a:solidFill>
              </a:rPr>
              <a:t>am</a:t>
            </a:r>
            <a:r>
              <a:rPr lang="cs-CZ" b="0" dirty="0" smtClean="0">
                <a:solidFill>
                  <a:srgbClr val="C00000"/>
                </a:solidFill>
              </a:rPr>
              <a:t>…, I </a:t>
            </a:r>
            <a:r>
              <a:rPr lang="cs-CZ" b="0" dirty="0" err="1" smtClean="0">
                <a:solidFill>
                  <a:srgbClr val="C00000"/>
                </a:solidFill>
              </a:rPr>
              <a:t>am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from</a:t>
            </a:r>
            <a:r>
              <a:rPr lang="cs-CZ" b="0" dirty="0" smtClean="0">
                <a:solidFill>
                  <a:srgbClr val="C00000"/>
                </a:solidFill>
              </a:rPr>
              <a:t>…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I </a:t>
            </a:r>
            <a:r>
              <a:rPr lang="cs-CZ" b="0" dirty="0" err="1">
                <a:solidFill>
                  <a:srgbClr val="C00000"/>
                </a:solidFill>
              </a:rPr>
              <a:t>am</a:t>
            </a:r>
            <a:r>
              <a:rPr lang="cs-CZ" b="0" dirty="0">
                <a:solidFill>
                  <a:srgbClr val="C00000"/>
                </a:solidFill>
              </a:rPr>
              <a:t>…, I </a:t>
            </a:r>
            <a:r>
              <a:rPr lang="cs-CZ" b="0" dirty="0" err="1">
                <a:solidFill>
                  <a:srgbClr val="C00000"/>
                </a:solidFill>
              </a:rPr>
              <a:t>am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from</a:t>
            </a:r>
            <a:r>
              <a:rPr lang="cs-CZ" b="0" dirty="0">
                <a:solidFill>
                  <a:srgbClr val="C00000"/>
                </a:solidFill>
              </a:rPr>
              <a:t>…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04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„i </a:t>
            </a:r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…“ </a:t>
            </a:r>
            <a:b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„i </a:t>
            </a:r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from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…“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Použití těchto vazeb ve větách.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91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467600" cy="2002234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/>
            </a:r>
            <a:br>
              <a:rPr lang="cs-CZ" sz="4400" dirty="0" smtClean="0">
                <a:solidFill>
                  <a:srgbClr val="C00000"/>
                </a:solidFill>
              </a:rPr>
            </a:br>
            <a:r>
              <a:rPr lang="cs-CZ" sz="4400" dirty="0" smtClean="0">
                <a:solidFill>
                  <a:srgbClr val="C00000"/>
                </a:solidFill>
              </a:rPr>
              <a:t>k obrázkům připiš věty s použitím vazeb „i </a:t>
            </a:r>
            <a:r>
              <a:rPr lang="cs-CZ" sz="4400" dirty="0" err="1" smtClean="0">
                <a:solidFill>
                  <a:srgbClr val="C00000"/>
                </a:solidFill>
              </a:rPr>
              <a:t>am</a:t>
            </a:r>
            <a:r>
              <a:rPr lang="cs-CZ" sz="4400" dirty="0" smtClean="0">
                <a:solidFill>
                  <a:srgbClr val="C00000"/>
                </a:solidFill>
              </a:rPr>
              <a:t>…“ a „i </a:t>
            </a:r>
            <a:r>
              <a:rPr lang="cs-CZ" sz="4400" dirty="0" err="1" smtClean="0">
                <a:solidFill>
                  <a:srgbClr val="C00000"/>
                </a:solidFill>
              </a:rPr>
              <a:t>am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from</a:t>
            </a:r>
            <a:r>
              <a:rPr lang="cs-CZ" sz="4400" dirty="0" smtClean="0">
                <a:solidFill>
                  <a:srgbClr val="C00000"/>
                </a:solidFill>
              </a:rPr>
              <a:t>…“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5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6632"/>
            <a:ext cx="8640960" cy="645792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am</a:t>
            </a:r>
            <a:r>
              <a:rPr lang="cs-CZ" dirty="0" smtClean="0"/>
              <a:t> ……………………………...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……………………………………</a:t>
            </a:r>
            <a:endParaRPr lang="cs-CZ" dirty="0"/>
          </a:p>
        </p:txBody>
      </p:sp>
      <p:pic>
        <p:nvPicPr>
          <p:cNvPr id="4098" name="Picture 2" descr="C:\Users\Mirka\AppData\Local\Microsoft\Windows\Temporary Internet Files\Content.IE5\1HMW2EMT\MC9003296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21602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irka\AppData\Local\Microsoft\Windows\Temporary Internet Files\Content.IE5\1HMW2EMT\MC9004247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223224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1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8640"/>
            <a:ext cx="8363272" cy="628531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penguin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>
                <a:solidFill>
                  <a:srgbClr val="FF0000"/>
                </a:solidFill>
              </a:rPr>
              <a:t>I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Antarctic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parrot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   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South</a:t>
            </a:r>
            <a:r>
              <a:rPr lang="cs-CZ" dirty="0" smtClean="0">
                <a:solidFill>
                  <a:srgbClr val="FF0000"/>
                </a:solidFill>
              </a:rPr>
              <a:t> America.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Mirka\AppData\Local\Microsoft\Windows\Temporary Internet Files\Content.IE5\1HMW2EMT\MC9003296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21602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1HMW2EMT\MC90042470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223224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60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8640"/>
            <a:ext cx="8363272" cy="628531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/>
              <a:t> ……………………………..............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……………………………………..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……………………………………</a:t>
            </a:r>
          </a:p>
        </p:txBody>
      </p:sp>
      <p:pic>
        <p:nvPicPr>
          <p:cNvPr id="5122" name="Picture 2" descr="C:\Users\Mirka\AppData\Local\Microsoft\Windows\Temporary Internet Files\Content.IE5\P4951ZTN\MC900203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19" y="2708920"/>
            <a:ext cx="2767842" cy="357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rka\AppData\Local\Microsoft\Windows\Temporary Internet Files\Content.IE5\Z8JEHO8O\MC900428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105" y="404664"/>
            <a:ext cx="273630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42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91264" cy="621330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ostrich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</a:t>
            </a:r>
            <a:r>
              <a:rPr lang="cs-CZ" dirty="0" smtClean="0">
                <a:solidFill>
                  <a:srgbClr val="FF0000"/>
                </a:solidFill>
              </a:rPr>
              <a:t>          I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Africa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eagle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                         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North</a:t>
            </a:r>
            <a:r>
              <a:rPr lang="cs-CZ" dirty="0" smtClean="0">
                <a:solidFill>
                  <a:srgbClr val="FF0000"/>
                </a:solidFill>
              </a:rPr>
              <a:t> America.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3" descr="C:\Users\Mirka\AppData\Local\Microsoft\Windows\Temporary Internet Files\Content.IE5\Z8JEHO8O\MC900428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105" y="404664"/>
            <a:ext cx="273630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irka\AppData\Local\Microsoft\Windows\Temporary Internet Files\Content.IE5\P4951ZTN\MC900203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019" y="2708920"/>
            <a:ext cx="2767842" cy="357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11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00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74</TotalTime>
  <Words>135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a MŠ Březno Autor: mgr. Miroslava němečková název: vy_32_inovace_27_i am…, i am from… </vt:lpstr>
      <vt:lpstr>„i am…“  „i am from…“</vt:lpstr>
      <vt:lpstr> k obrázkům připiš věty s použitím vazeb „i am…“ a „i am from…“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Mirka Němečková</cp:lastModifiedBy>
  <cp:revision>9</cp:revision>
  <dcterms:created xsi:type="dcterms:W3CDTF">2012-05-08T17:10:25Z</dcterms:created>
  <dcterms:modified xsi:type="dcterms:W3CDTF">2012-05-24T06:59:56Z</dcterms:modified>
</cp:coreProperties>
</file>