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18578BA-D527-425E-BF0B-5FDBA7A89C2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CA6FF6C-4D6D-4416-BEB5-E13D1B3609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8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vy_32_inovace_31_numbers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Numbers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Numbers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39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NUMBERS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Spojování čísel a obrázků.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69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Spoj názvy čísel se správnými obrázky.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064896" cy="5205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2		ten     </a:t>
            </a:r>
          </a:p>
          <a:p>
            <a:pPr marL="0" indent="0">
              <a:buNone/>
            </a:pPr>
            <a:r>
              <a:rPr lang="cs-CZ" sz="4000" b="1" dirty="0" smtClean="0"/>
              <a:t>5		</a:t>
            </a:r>
            <a:r>
              <a:rPr lang="cs-CZ" sz="4000" b="1" dirty="0" err="1" smtClean="0"/>
              <a:t>six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10		</a:t>
            </a:r>
            <a:r>
              <a:rPr lang="cs-CZ" sz="4000" b="1" dirty="0" err="1" smtClean="0"/>
              <a:t>one</a:t>
            </a:r>
            <a:r>
              <a:rPr lang="cs-CZ" sz="4000" b="1" dirty="0" smtClean="0"/>
              <a:t>	</a:t>
            </a:r>
          </a:p>
          <a:p>
            <a:pPr marL="0" indent="0">
              <a:buNone/>
            </a:pPr>
            <a:r>
              <a:rPr lang="cs-CZ" sz="4000" b="1" dirty="0"/>
              <a:t>8</a:t>
            </a:r>
            <a:r>
              <a:rPr lang="cs-CZ" sz="4000" b="1" dirty="0" smtClean="0"/>
              <a:t>		</a:t>
            </a:r>
            <a:r>
              <a:rPr lang="cs-CZ" sz="4000" b="1" dirty="0" err="1" smtClean="0"/>
              <a:t>five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3		</a:t>
            </a:r>
            <a:r>
              <a:rPr lang="cs-CZ" sz="4000" b="1" dirty="0" err="1" smtClean="0"/>
              <a:t>two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6 		</a:t>
            </a:r>
            <a:r>
              <a:rPr lang="cs-CZ" sz="4000" b="1" dirty="0" err="1" smtClean="0"/>
              <a:t>eight</a:t>
            </a: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1		</a:t>
            </a:r>
            <a:r>
              <a:rPr lang="cs-CZ" sz="4000" b="1" dirty="0" err="1" smtClean="0"/>
              <a:t>three</a:t>
            </a:r>
            <a:r>
              <a:rPr lang="cs-CZ" sz="4000" b="1" dirty="0" smtClean="0"/>
              <a:t>        ! ! ! ! ! ! ! ! ! !</a:t>
            </a:r>
            <a:endParaRPr lang="cs-CZ" sz="4000" dirty="0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5476875" y="1484784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5004048" y="1484784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4566173" y="1484784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5949702" y="1484784"/>
            <a:ext cx="544835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6967364" y="1484784"/>
            <a:ext cx="472827" cy="4728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ree"/>
          <p:cNvSpPr>
            <a:spLocks noEditPoints="1" noChangeArrowheads="1"/>
          </p:cNvSpPr>
          <p:nvPr/>
        </p:nvSpPr>
        <p:spPr bwMode="auto">
          <a:xfrm>
            <a:off x="6494537" y="1484783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7440191" y="1484784"/>
            <a:ext cx="472827" cy="4728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7913018" y="1488018"/>
            <a:ext cx="472827" cy="4728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7" name="Picture 13" descr="C:\Users\Mirka\AppData\Local\Microsoft\Windows\Temporary Internet Files\Content.IE5\D1YEKLHZ\MC900192165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621" y="2871601"/>
            <a:ext cx="2191778" cy="58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913" y="3573016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230" y="3573016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322" y="3573016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954" y="3573015"/>
            <a:ext cx="677317" cy="41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88" y="3573015"/>
            <a:ext cx="677317" cy="41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271" y="3573015"/>
            <a:ext cx="677317" cy="41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irka\AppData\Local\Microsoft\Windows\Temporary Internet Files\Content.IE5\1HMW2EMT\MC9004414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322" y="2043516"/>
            <a:ext cx="1155405" cy="115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irka\AppData\Local\Microsoft\Windows\Temporary Internet Files\Content.IE5\1HMW2EMT\MC9004414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305" y="2079521"/>
            <a:ext cx="1083397" cy="108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909" y="4581128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774" y="4581128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601" y="4581127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215" y="4581128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639" y="4581720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305" y="3852638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983" y="3883218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808" y="3891486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11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243408"/>
            <a:ext cx="144016" cy="243408"/>
          </a:xfrm>
        </p:spPr>
        <p:txBody>
          <a:bodyPr>
            <a:normAutofit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03232" cy="59972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000" b="1" dirty="0"/>
              <a:t>2		t</a:t>
            </a:r>
            <a:r>
              <a:rPr lang="cs-CZ" sz="5000" b="1" dirty="0" smtClean="0"/>
              <a:t>en           </a:t>
            </a:r>
            <a:endParaRPr lang="cs-CZ" sz="5000" b="1" dirty="0"/>
          </a:p>
          <a:p>
            <a:pPr marL="0" indent="0">
              <a:buNone/>
            </a:pPr>
            <a:r>
              <a:rPr lang="cs-CZ" sz="5000" b="1" dirty="0"/>
              <a:t>5		</a:t>
            </a:r>
            <a:r>
              <a:rPr lang="cs-CZ" sz="5000" b="1" dirty="0" err="1"/>
              <a:t>six</a:t>
            </a:r>
            <a:endParaRPr lang="cs-CZ" sz="5000" b="1" dirty="0"/>
          </a:p>
          <a:p>
            <a:pPr marL="0" indent="0">
              <a:buNone/>
            </a:pPr>
            <a:r>
              <a:rPr lang="cs-CZ" sz="5000" b="1" dirty="0"/>
              <a:t>10		</a:t>
            </a:r>
            <a:r>
              <a:rPr lang="cs-CZ" sz="5000" b="1" dirty="0" err="1"/>
              <a:t>one</a:t>
            </a:r>
            <a:r>
              <a:rPr lang="cs-CZ" sz="5000" b="1" dirty="0"/>
              <a:t>	</a:t>
            </a:r>
          </a:p>
          <a:p>
            <a:pPr marL="0" indent="0">
              <a:buNone/>
            </a:pPr>
            <a:r>
              <a:rPr lang="cs-CZ" sz="5000" b="1" dirty="0"/>
              <a:t>8		</a:t>
            </a:r>
            <a:r>
              <a:rPr lang="cs-CZ" sz="5000" b="1" dirty="0" err="1"/>
              <a:t>five</a:t>
            </a:r>
            <a:endParaRPr lang="cs-CZ" sz="5000" b="1" dirty="0"/>
          </a:p>
          <a:p>
            <a:pPr marL="0" indent="0">
              <a:buNone/>
            </a:pPr>
            <a:r>
              <a:rPr lang="cs-CZ" sz="5000" b="1" dirty="0"/>
              <a:t>3		</a:t>
            </a:r>
            <a:r>
              <a:rPr lang="cs-CZ" sz="5000" b="1" dirty="0" err="1"/>
              <a:t>two</a:t>
            </a:r>
            <a:endParaRPr lang="cs-CZ" sz="5000" b="1" dirty="0"/>
          </a:p>
          <a:p>
            <a:pPr marL="0" indent="0">
              <a:buNone/>
            </a:pPr>
            <a:r>
              <a:rPr lang="cs-CZ" sz="5000" b="1" dirty="0"/>
              <a:t>6 		</a:t>
            </a:r>
            <a:r>
              <a:rPr lang="cs-CZ" sz="5000" b="1" dirty="0" err="1"/>
              <a:t>eight</a:t>
            </a:r>
            <a:endParaRPr lang="cs-CZ" sz="5000" b="1" dirty="0"/>
          </a:p>
          <a:p>
            <a:pPr marL="0" indent="0">
              <a:buNone/>
            </a:pPr>
            <a:r>
              <a:rPr lang="cs-CZ" sz="5000" b="1" dirty="0"/>
              <a:t>1		</a:t>
            </a:r>
            <a:r>
              <a:rPr lang="cs-CZ" sz="5000" b="1" dirty="0" err="1"/>
              <a:t>t</a:t>
            </a:r>
            <a:r>
              <a:rPr lang="cs-CZ" sz="5000" b="1" dirty="0" err="1" smtClean="0"/>
              <a:t>hree</a:t>
            </a:r>
            <a:r>
              <a:rPr lang="cs-CZ" sz="5000" b="1" dirty="0" smtClean="0"/>
              <a:t>      !!!!!!!!!!</a:t>
            </a:r>
            <a:endParaRPr lang="cs-CZ" sz="5000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4513134" y="692696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4998221" y="692696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5430269" y="721977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5940152" y="721977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6372200" y="721977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6806627" y="732530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7243433" y="743083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7675481" y="743083"/>
            <a:ext cx="432048" cy="4320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" name="Picture 16" descr="C:\Users\Mirka\AppData\Local\Microsoft\Windows\Temporary Internet Files\Content.IE5\1HMW2EMT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570" y="1412776"/>
            <a:ext cx="1083397" cy="108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C:\Users\Mirka\AppData\Local\Microsoft\Windows\Temporary Internet Files\Content.IE5\1HMW2EMT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228" y="1412775"/>
            <a:ext cx="1083397" cy="108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C:\Users\Mirka\AppData\Local\Microsoft\Windows\Temporary Internet Files\Content.IE5\D1YEKLHZ\MC900192165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570" y="2288968"/>
            <a:ext cx="2191778" cy="58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541" y="3173502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245" y="3115170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517" y="3137120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589" y="3137120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348" y="3151552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C:\Users\Mirka\AppData\Local\Microsoft\Windows\Temporary Internet Files\Content.IE5\P4951ZTN\MP90043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65" y="3141423"/>
            <a:ext cx="677317" cy="4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305" y="3852638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925" y="3852638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9" descr="C:\Users\Mirka\AppData\Local\Microsoft\Windows\Temporary Internet Files\Content.IE5\1HMW2EMT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911" y="3852638"/>
            <a:ext cx="964784" cy="72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221" y="4526891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088" y="4526892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725" y="4526893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967" y="4526301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7" descr="C:\Users\Mirka\AppData\Local\Microsoft\Windows\Temporary Internet Files\Content.IE5\P4951ZTN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111" y="4526300"/>
            <a:ext cx="814201" cy="81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Přímá spojnice 29"/>
          <p:cNvCxnSpPr/>
          <p:nvPr/>
        </p:nvCxnSpPr>
        <p:spPr>
          <a:xfrm>
            <a:off x="971600" y="938001"/>
            <a:ext cx="1368152" cy="342710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3707904" y="1772817"/>
            <a:ext cx="1290317" cy="25922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971600" y="1772817"/>
            <a:ext cx="1368152" cy="161863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707904" y="3551066"/>
            <a:ext cx="1290317" cy="138292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331640" y="1124744"/>
            <a:ext cx="1008112" cy="14555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563888" y="959107"/>
            <a:ext cx="1584176" cy="499017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971600" y="3391450"/>
            <a:ext cx="1368152" cy="169373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4139952" y="1124744"/>
            <a:ext cx="373182" cy="39604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971600" y="4242529"/>
            <a:ext cx="1368152" cy="170675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4326543" y="4365104"/>
            <a:ext cx="539762" cy="15841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971600" y="1852514"/>
            <a:ext cx="1368152" cy="324339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419872" y="1772817"/>
            <a:ext cx="1309286" cy="134235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971600" y="2780928"/>
            <a:ext cx="1368152" cy="31683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3707904" y="2580284"/>
            <a:ext cx="1158401" cy="7126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4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8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</TotalTime>
  <Words>51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ZŠ a MŠ Březno Autor: mgr. Miroslava němečková název: vy_32_inovace_31_numbers </vt:lpstr>
      <vt:lpstr>NUMBERS</vt:lpstr>
      <vt:lpstr>Spoj názvy čísel se správnými obrázky.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 názvy čísel se správnými obrázky.</dc:title>
  <dc:creator>Mirka</dc:creator>
  <cp:lastModifiedBy>Mirka Němečková</cp:lastModifiedBy>
  <cp:revision>7</cp:revision>
  <dcterms:created xsi:type="dcterms:W3CDTF">2012-05-15T16:19:24Z</dcterms:created>
  <dcterms:modified xsi:type="dcterms:W3CDTF">2012-05-24T07:16:53Z</dcterms:modified>
</cp:coreProperties>
</file>