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2E2D13-C3C0-4D6C-BFE5-E5F111D9830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316510B-5831-42B0-B3B4-BBB30CDA20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vy_32_inovace_32_feelings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68733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Feelings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 smtClean="0">
                <a:solidFill>
                  <a:srgbClr val="C00000"/>
                </a:solidFill>
              </a:rPr>
              <a:t>Feelings</a:t>
            </a:r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710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23728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Feelings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 flipH="1">
            <a:off x="2483768" y="4797152"/>
            <a:ext cx="5688632" cy="144015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Popiš pocity všech </a:t>
            </a:r>
            <a:r>
              <a:rPr lang="cs-CZ" sz="2400" dirty="0" err="1" smtClean="0">
                <a:solidFill>
                  <a:srgbClr val="C00000"/>
                </a:solidFill>
              </a:rPr>
              <a:t>smajlíků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98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Hello. </a:t>
            </a:r>
            <a:r>
              <a:rPr lang="cs-CZ" sz="3600" b="1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are </a:t>
            </a:r>
            <a:r>
              <a:rPr lang="cs-CZ" sz="36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88001" y="1748665"/>
            <a:ext cx="7467600" cy="4701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I </a:t>
            </a:r>
            <a:r>
              <a:rPr lang="cs-CZ" sz="3600" dirty="0" err="1" smtClean="0"/>
              <a:t>am</a:t>
            </a:r>
            <a:r>
              <a:rPr lang="cs-CZ" sz="3600" dirty="0" smtClean="0"/>
              <a:t> …………………………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err="1" smtClean="0"/>
              <a:t>I´m</a:t>
            </a:r>
            <a:r>
              <a:rPr lang="cs-CZ" sz="3600" dirty="0" smtClean="0"/>
              <a:t> ………………….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err="1" smtClean="0"/>
              <a:t>I´m</a:t>
            </a:r>
            <a:r>
              <a:rPr lang="cs-CZ" sz="3600" dirty="0" smtClean="0"/>
              <a:t> ………………………….....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err="1" smtClean="0"/>
              <a:t>I´m</a:t>
            </a:r>
            <a:r>
              <a:rPr lang="cs-CZ" sz="3600" dirty="0" smtClean="0"/>
              <a:t> ……………….....</a:t>
            </a:r>
            <a:endParaRPr lang="cs-CZ" sz="3600" dirty="0"/>
          </a:p>
        </p:txBody>
      </p:sp>
      <p:pic>
        <p:nvPicPr>
          <p:cNvPr id="1026" name="Picture 2" descr="C:\Users\Mirka\AppData\Local\Microsoft\Windows\Temporary Internet Files\Content.IE5\P4951ZTN\MC9004338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Z8JEHO8O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15057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P4951ZTN\MC900428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116" y="3717032"/>
            <a:ext cx="179829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1HMW2EMT\MC900425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695" y="4797152"/>
            <a:ext cx="1621284" cy="18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84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8"/>
            <a:ext cx="154360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………………………………...................</a:t>
            </a:r>
            <a:endParaRPr lang="cs-CZ" dirty="0"/>
          </a:p>
        </p:txBody>
      </p:sp>
      <p:pic>
        <p:nvPicPr>
          <p:cNvPr id="2050" name="Picture 2" descr="C:\Users\Mirka\AppData\Local\Microsoft\Windows\Temporary Internet Files\Content.IE5\P4951ZTN\MC90042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20688"/>
            <a:ext cx="1955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D1YEKLHZ\MC9004238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665" y="4267475"/>
            <a:ext cx="1719263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irka\AppData\Local\Microsoft\Windows\Temporary Internet Files\Content.IE5\Z8JEHO8O\MC900434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619" y="2569674"/>
            <a:ext cx="2036677" cy="18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78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5719" cy="188640"/>
          </a:xfrm>
        </p:spPr>
        <p:txBody>
          <a:bodyPr>
            <a:normAutofit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>
                <a:solidFill>
                  <a:srgbClr val="C00000"/>
                </a:solidFill>
              </a:rPr>
              <a:t>I </a:t>
            </a:r>
            <a:r>
              <a:rPr lang="cs-CZ" sz="4400" dirty="0" err="1">
                <a:solidFill>
                  <a:srgbClr val="C00000"/>
                </a:solidFill>
              </a:rPr>
              <a:t>am</a:t>
            </a:r>
            <a:r>
              <a:rPr lang="cs-CZ" sz="4400" dirty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angry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err="1" smtClean="0">
                <a:solidFill>
                  <a:srgbClr val="C00000"/>
                </a:solidFill>
              </a:rPr>
              <a:t>I´m</a:t>
            </a:r>
            <a:r>
              <a:rPr lang="cs-CZ" sz="4400" dirty="0" smtClean="0">
                <a:solidFill>
                  <a:srgbClr val="C00000"/>
                </a:solidFill>
              </a:rPr>
              <a:t> happy.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err="1">
                <a:solidFill>
                  <a:srgbClr val="C00000"/>
                </a:solidFill>
              </a:rPr>
              <a:t>I´m</a:t>
            </a:r>
            <a:r>
              <a:rPr lang="cs-CZ" sz="4400" dirty="0">
                <a:solidFill>
                  <a:srgbClr val="C00000"/>
                </a:solidFill>
              </a:rPr>
              <a:t> </a:t>
            </a:r>
            <a:r>
              <a:rPr lang="cs-CZ" sz="4400" dirty="0" smtClean="0">
                <a:solidFill>
                  <a:srgbClr val="C00000"/>
                </a:solidFill>
              </a:rPr>
              <a:t>sad.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err="1" smtClean="0">
                <a:solidFill>
                  <a:srgbClr val="C00000"/>
                </a:solidFill>
              </a:rPr>
              <a:t>I´m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thirsty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5" name="Picture 2" descr="C:\Users\Mirka\AppData\Local\Microsoft\Windows\Temporary Internet Files\Content.IE5\P4951ZTN\MC9004338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864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irka\AppData\Local\Microsoft\Windows\Temporary Internet Files\Content.IE5\Z8JEHO8O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Mirka\AppData\Local\Microsoft\Windows\Temporary Internet Files\Content.IE5\P4951ZTN\MC900428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88940"/>
            <a:ext cx="179829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Mirka\AppData\Local\Microsoft\Windows\Temporary Internet Files\Content.IE5\1HMW2EMT\MC900425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65104"/>
            <a:ext cx="1621284" cy="18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49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err="1" smtClean="0">
                <a:solidFill>
                  <a:srgbClr val="C00000"/>
                </a:solidFill>
              </a:rPr>
              <a:t>I´m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hungry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err="1" smtClean="0">
                <a:solidFill>
                  <a:srgbClr val="C00000"/>
                </a:solidFill>
              </a:rPr>
              <a:t>I´m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tired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dirty="0" err="1" smtClean="0">
                <a:solidFill>
                  <a:srgbClr val="C00000"/>
                </a:solidFill>
              </a:rPr>
              <a:t>I´m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scared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Mirka\AppData\Local\Microsoft\Windows\Temporary Internet Files\Content.IE5\P4951ZTN\MC90042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0648"/>
            <a:ext cx="1955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irka\AppData\Local\Microsoft\Windows\Temporary Internet Files\Content.IE5\Z8JEHO8O\MC900434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659" y="2407143"/>
            <a:ext cx="2036677" cy="18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rka\AppData\Local\Microsoft\Windows\Temporary Internet Files\Content.IE5\D1YEKLHZ\MC9004238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849" y="4267475"/>
            <a:ext cx="1719263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94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20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</TotalTime>
  <Words>82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vy_32_inovace_32_feelings </vt:lpstr>
      <vt:lpstr>Feelings</vt:lpstr>
      <vt:lpstr>Hello. How are you?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Feelings</dc:title>
  <dc:creator>Mirka</dc:creator>
  <cp:lastModifiedBy>Mirka Němečková</cp:lastModifiedBy>
  <cp:revision>4</cp:revision>
  <dcterms:created xsi:type="dcterms:W3CDTF">2012-05-15T17:19:25Z</dcterms:created>
  <dcterms:modified xsi:type="dcterms:W3CDTF">2012-05-24T07:26:21Z</dcterms:modified>
</cp:coreProperties>
</file>