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8" r:id="rId3"/>
    <p:sldId id="259" r:id="rId4"/>
    <p:sldId id="257" r:id="rId5"/>
    <p:sldId id="25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8570F5-D219-4568-96EA-F3A7AEDCCFF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16427D1-F3D5-4B86-B156-2D8136FB1E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vy_32_inovace_33_křížovka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smtClean="0">
                <a:solidFill>
                  <a:srgbClr val="C00000"/>
                </a:solidFill>
              </a:rPr>
              <a:t>Křížovka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Křížovka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10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Křížovka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Procvičování slovní zásoby.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7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3">
                    <a:lumMod val="50000"/>
                  </a:schemeClr>
                </a:solidFill>
              </a:rPr>
              <a:t>Přelož slovíčka a vepiš je do křížovky.</a:t>
            </a:r>
            <a:endParaRPr lang="cs-CZ" sz="2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1)  domácí mazlíček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 2)  guma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 3)  pero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4)  tužka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 5)  králík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 6)  pravítko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7)  kočka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8)  batoh, taška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 9)  ryba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hlinkClick r:id="rId2" action="ppaction://hlinksldjump"/>
              </a:rPr>
              <a:t>10) pavouk </a:t>
            </a:r>
            <a:endParaRPr lang="cs-CZ" sz="2800" dirty="0">
              <a:solidFill>
                <a:srgbClr val="00B050"/>
              </a:solidFill>
              <a:hlinkClick r:id="rId2" action="ppaction://hlinksldjump"/>
            </a:endParaRPr>
          </a:p>
        </p:txBody>
      </p:sp>
    </p:spTree>
    <p:extLst>
      <p:ext uri="{BB962C8B-B14F-4D97-AF65-F5344CB8AC3E}">
        <p14:creationId xmlns:p14="http://schemas.microsoft.com/office/powerpoint/2010/main" val="399543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82352" cy="8599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72992549"/>
              </p:ext>
            </p:extLst>
          </p:nvPr>
        </p:nvGraphicFramePr>
        <p:xfrm>
          <a:off x="467544" y="332656"/>
          <a:ext cx="8136905" cy="59766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62415"/>
                <a:gridCol w="1162415"/>
                <a:gridCol w="1162415"/>
                <a:gridCol w="1162415"/>
                <a:gridCol w="1162415"/>
                <a:gridCol w="1162415"/>
                <a:gridCol w="1162415"/>
              </a:tblGrid>
              <a:tr h="669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sz="1800" b="1" dirty="0" smtClean="0"/>
                        <a:t>1.</a:t>
                      </a:r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69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3.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97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="1" baseline="0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5.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97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10.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 descr="C:\Users\Mirka\AppData\Local\Microsoft\Windows\Temporary Internet Files\Content.IE5\Z8JEHO8O\MC90044196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1762125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88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H="1" flipV="1">
            <a:off x="395536" y="228919"/>
            <a:ext cx="61664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647825" y="31877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868363" y="13366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44079394"/>
              </p:ext>
            </p:extLst>
          </p:nvPr>
        </p:nvGraphicFramePr>
        <p:xfrm>
          <a:off x="395536" y="548679"/>
          <a:ext cx="8208914" cy="579778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72702"/>
                <a:gridCol w="1172702"/>
                <a:gridCol w="1172702"/>
                <a:gridCol w="1172702"/>
                <a:gridCol w="1172702"/>
                <a:gridCol w="1172702"/>
                <a:gridCol w="1172702"/>
              </a:tblGrid>
              <a:tr h="5760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P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T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U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B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B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r>
                        <a:rPr lang="cs-CZ" sz="3200" b="1" dirty="0" smtClean="0">
                          <a:effectLst/>
                        </a:rPr>
                        <a:t>P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r>
                        <a:rPr lang="cs-CZ" sz="3200" b="1" dirty="0" smtClean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N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P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N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C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I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L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A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B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B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I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T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U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L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effectLst/>
                        </a:rPr>
                        <a:t> </a:t>
                      </a:r>
                      <a:endParaRPr lang="cs-CZ" sz="32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C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A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T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B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A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G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F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I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S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H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17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S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P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I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D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E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R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</a:rPr>
                        <a:t> </a:t>
                      </a:r>
                      <a:endParaRPr lang="cs-CZ" sz="3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638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08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66</TotalTime>
  <Words>164</Words>
  <Application>Microsoft Office PowerPoint</Application>
  <PresentationFormat>Předvádění na obrazovce (4:3)</PresentationFormat>
  <Paragraphs>98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ZŠ a MŠ Březno Autor: mgr. Miroslava němečková název: vy_32_inovace_33_křížovka </vt:lpstr>
      <vt:lpstr>Křížovka</vt:lpstr>
      <vt:lpstr>Přelož slovíčka a vepiš je do křížovky.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Mirka Němečková</cp:lastModifiedBy>
  <cp:revision>8</cp:revision>
  <dcterms:created xsi:type="dcterms:W3CDTF">2012-05-17T18:31:41Z</dcterms:created>
  <dcterms:modified xsi:type="dcterms:W3CDTF">2012-05-24T07:28:58Z</dcterms:modified>
</cp:coreProperties>
</file>