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1E23ABF-29FA-4E1A-B8D7-5288B7479A02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E691E11-DAA6-41D5-AE80-BE1474BB14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1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vy_32_inovace_34_rhyme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time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653136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Rhyme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time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 smtClean="0">
                <a:solidFill>
                  <a:srgbClr val="C00000"/>
                </a:solidFill>
              </a:rPr>
              <a:t>Rhyme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time</a:t>
            </a:r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02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accent3">
                    <a:lumMod val="50000"/>
                  </a:schemeClr>
                </a:solidFill>
              </a:rPr>
              <a:t>Rhyme</a:t>
            </a:r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600" dirty="0" err="1" smtClean="0">
                <a:solidFill>
                  <a:schemeClr val="accent3">
                    <a:lumMod val="50000"/>
                  </a:schemeClr>
                </a:solidFill>
              </a:rPr>
              <a:t>time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Hledej rýmy!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77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Spoj vždy </a:t>
            </a:r>
            <a:r>
              <a:rPr lang="cs-CZ" sz="2800" b="1" smtClean="0">
                <a:solidFill>
                  <a:schemeClr val="accent3">
                    <a:lumMod val="50000"/>
                  </a:schemeClr>
                </a:solidFill>
              </a:rPr>
              <a:t>dvě slova,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která se rýmují.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Mirka\AppData\Local\Microsoft\Windows\Temporary Internet Files\Content.IE5\1HMW2EMT\MC90042808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013" y="1628591"/>
            <a:ext cx="150044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1HMW2EMT\MC9004338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156" y="479715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D1YEKLHZ\MC900340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479" y="3212976"/>
            <a:ext cx="1008112" cy="1302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Z8JEHO8O\MC9004406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996" y="1556792"/>
            <a:ext cx="1202432" cy="120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616116" y="1304764"/>
            <a:ext cx="864096" cy="50405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Users\Mirka\AppData\Local\Microsoft\Windows\Temporary Internet Files\Content.IE5\D1YEKLHZ\MP9004394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116" y="3187716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irka\AppData\Local\Microsoft\Windows\Temporary Internet Files\Content.IE5\1HMW2EMT\MP9004225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574" y="4941168"/>
            <a:ext cx="1433372" cy="14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78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pic>
        <p:nvPicPr>
          <p:cNvPr id="2050" name="Picture 2" descr="C:\Users\Mirka\AppData\Local\Microsoft\Windows\Temporary Internet Files\Content.IE5\P4951ZTN\MC90021542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15113"/>
            <a:ext cx="1730860" cy="138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565" y="3501008"/>
            <a:ext cx="1108746" cy="110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401" y="548680"/>
            <a:ext cx="131255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P4951ZTN\MC9000195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154" y="2115491"/>
            <a:ext cx="1219267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rka\AppData\Local\Microsoft\Windows\Temporary Internet Files\Content.IE5\P4951ZTN\MC9001569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629" y="1772816"/>
            <a:ext cx="1350104" cy="158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rka\AppData\Local\Microsoft\Windows\Temporary Internet Files\Content.IE5\1HMW2EMT\MP9004392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656" y="5033214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677" y="4689893"/>
            <a:ext cx="1476521" cy="149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irka\AppData\Local\Microsoft\Windows\Temporary Internet Files\Content.IE5\P4951ZTN\MC9003985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001" y="3736365"/>
            <a:ext cx="1735747" cy="10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4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Řešení: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C:\Users\Mirka\AppData\Local\Microsoft\Windows\Temporary Internet Files\Content.IE5\1HMW2EMT\MC90042808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1667747" cy="128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Mirka\AppData\Local\Microsoft\Windows\Temporary Internet Files\Content.IE5\Z8JEHO8O\MC9004406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40768"/>
            <a:ext cx="1202432" cy="120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873258" y="1088740"/>
            <a:ext cx="864096" cy="50405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 descr="C:\Users\Mirka\AppData\Local\Microsoft\Windows\Temporary Internet Files\Content.IE5\D1YEKLHZ\MC900340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40968"/>
            <a:ext cx="1008112" cy="1302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Mirka\AppData\Local\Microsoft\Windows\Temporary Internet Files\Content.IE5\D1YEKLHZ\MP9004394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315" y="3115708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Mirka\AppData\Local\Microsoft\Windows\Temporary Internet Files\Content.IE5\1HMW2EMT\MP9004225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010" y="4725144"/>
            <a:ext cx="1433372" cy="14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Mirka\AppData\Local\Microsoft\Windows\Temporary Internet Files\Content.IE5\1HMW2EMT\MC90043382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315" y="475775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2915816" y="2132856"/>
            <a:ext cx="3240360" cy="302433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552382" y="1844824"/>
            <a:ext cx="3459778" cy="19349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552382" y="3779804"/>
            <a:ext cx="3459778" cy="13773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80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130026"/>
          </a:xfrm>
        </p:spPr>
        <p:txBody>
          <a:bodyPr>
            <a:normAutofit/>
          </a:bodyPr>
          <a:lstStyle/>
          <a:p>
            <a:endParaRPr lang="cs-CZ" sz="100" dirty="0"/>
          </a:p>
        </p:txBody>
      </p:sp>
      <p:pic>
        <p:nvPicPr>
          <p:cNvPr id="4" name="Picture 2" descr="C:\Users\Mirka\AppData\Local\Microsoft\Windows\Temporary Internet Files\Content.IE5\P4951ZTN\MC900215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1730860" cy="138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Program Files\Microsoft Office\MEDIA\CAGCAT10\j0299763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99667"/>
            <a:ext cx="1315481" cy="108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Mirka\AppData\Local\Microsoft\Windows\Temporary Internet Files\Content.IE5\P4951ZTN\MC900019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77" y="2143284"/>
            <a:ext cx="1219267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Mirka\AppData\Local\Microsoft\Windows\Temporary Internet Files\Content.IE5\P4951ZTN\MC900156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983" y="1921138"/>
            <a:ext cx="1350104" cy="158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Mirka\AppData\Local\Microsoft\Windows\Temporary Internet Files\Content.IE5\P4951ZTN\MC9003985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690001"/>
            <a:ext cx="1735747" cy="10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Mirka\AppData\Local\Microsoft\Windows\Temporary Internet Files\Content.IE5\1HMW2EMT\MP9004392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131" y="5034299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565" y="3602610"/>
            <a:ext cx="1108746" cy="110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759" y="4807560"/>
            <a:ext cx="1476521" cy="149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558444" y="1412776"/>
            <a:ext cx="3619315" cy="27884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5" idx="1"/>
          </p:cNvCxnSpPr>
          <p:nvPr/>
        </p:nvCxnSpPr>
        <p:spPr>
          <a:xfrm flipV="1">
            <a:off x="2406891" y="1240929"/>
            <a:ext cx="3533261" cy="175602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79354" y="4365104"/>
            <a:ext cx="3282629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558444" y="2564904"/>
            <a:ext cx="3503539" cy="31037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113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81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54</Words>
  <Application>Microsoft Office PowerPoint</Application>
  <PresentationFormat>Předvádění na obrazovce (4:3)</PresentationFormat>
  <Paragraphs>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vy_32_inovace_34_rhyme time </vt:lpstr>
      <vt:lpstr>Rhyme time</vt:lpstr>
      <vt:lpstr>Spoj vždy dvě slova, která se rýmují.</vt:lpstr>
      <vt:lpstr>Prezentace aplikace PowerPoint</vt:lpstr>
      <vt:lpstr>Řešení: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Rhyme time</dc:title>
  <dc:creator>Mirka</dc:creator>
  <cp:lastModifiedBy>Mirka Němečková</cp:lastModifiedBy>
  <cp:revision>4</cp:revision>
  <dcterms:created xsi:type="dcterms:W3CDTF">2012-05-16T17:14:44Z</dcterms:created>
  <dcterms:modified xsi:type="dcterms:W3CDTF">2012-05-24T07:31:30Z</dcterms:modified>
</cp:coreProperties>
</file>