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BD2011-9D58-4FEE-B07C-387C7A49E7C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E1CC5C3-8691-4244-8F18-6B9964A374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vy_32_inovace_36_napojovačka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653136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Napojovačka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N</a:t>
            </a:r>
            <a:r>
              <a:rPr lang="cs-CZ" b="0" dirty="0" err="1" smtClean="0">
                <a:solidFill>
                  <a:srgbClr val="C00000"/>
                </a:solidFill>
              </a:rPr>
              <a:t>apojovačka</a:t>
            </a:r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22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accent3">
                    <a:lumMod val="50000"/>
                  </a:schemeClr>
                </a:solidFill>
              </a:rPr>
              <a:t>Napojovačka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941168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 prázdných políček vepiš správná slova. V barevných čtverečcích najdi tajenku.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47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Přelož výrazy!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1) </a:t>
            </a:r>
            <a:r>
              <a:rPr lang="cs-CZ" sz="3600" dirty="0" smtClean="0">
                <a:hlinkClick r:id="rId2" action="ppaction://hlinksldjump"/>
              </a:rPr>
              <a:t>bratr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2) </a:t>
            </a:r>
            <a:r>
              <a:rPr lang="cs-CZ" sz="3600" dirty="0" smtClean="0">
                <a:hlinkClick r:id="rId2" action="ppaction://hlinksldjump"/>
              </a:rPr>
              <a:t>babička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3) </a:t>
            </a:r>
            <a:r>
              <a:rPr lang="cs-CZ" sz="3600" dirty="0" smtClean="0">
                <a:hlinkClick r:id="rId2" action="ppaction://hlinksldjump"/>
              </a:rPr>
              <a:t>tatínek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4) </a:t>
            </a:r>
            <a:r>
              <a:rPr lang="cs-CZ" sz="3600" dirty="0" smtClean="0">
                <a:hlinkClick r:id="rId2" action="ppaction://hlinksldjump"/>
              </a:rPr>
              <a:t>dědeček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5) </a:t>
            </a:r>
            <a:r>
              <a:rPr lang="cs-CZ" sz="3600" dirty="0" smtClean="0">
                <a:hlinkClick r:id="rId2" action="ppaction://hlinksldjump"/>
              </a:rPr>
              <a:t>sestra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6) </a:t>
            </a:r>
            <a:r>
              <a:rPr lang="cs-CZ" sz="3600" dirty="0" smtClean="0">
                <a:hlinkClick r:id="rId2" action="ppaction://hlinksldjump"/>
              </a:rPr>
              <a:t>maminka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7) </a:t>
            </a:r>
            <a:r>
              <a:rPr lang="cs-CZ" sz="3600" dirty="0" smtClean="0">
                <a:hlinkClick r:id="rId2" action="ppaction://hlinksldjump"/>
              </a:rPr>
              <a:t>rodina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7121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29600" cy="6336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sz="2000" dirty="0" smtClean="0"/>
              <a:t>1.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2.</a:t>
            </a:r>
            <a:r>
              <a:rPr lang="cs-CZ" sz="2000" dirty="0"/>
              <a:t> </a:t>
            </a:r>
            <a:r>
              <a:rPr lang="cs-CZ" sz="2000" dirty="0" smtClean="0"/>
              <a:t>                         3.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4.</a:t>
            </a:r>
          </a:p>
          <a:p>
            <a:pPr marL="0" indent="0">
              <a:buNone/>
            </a:pPr>
            <a:r>
              <a:rPr lang="cs-CZ" sz="2000" dirty="0" smtClean="0"/>
              <a:t>         5.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6.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7.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717404"/>
              </p:ext>
            </p:extLst>
          </p:nvPr>
        </p:nvGraphicFramePr>
        <p:xfrm>
          <a:off x="1547664" y="620688"/>
          <a:ext cx="6120680" cy="5910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32680"/>
              </a:tblGrid>
              <a:tr h="3240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kumimoji="0" lang="cs-CZ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6" name="Picture 2" descr="C:\Users\Mirka\AppData\Local\Microsoft\Windows\Temporary Internet Files\Content.IE5\TNZR4XD1\MC90044190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0" y="692696"/>
            <a:ext cx="224436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TNZR4XD1\MC900434687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358" y="5301208"/>
            <a:ext cx="957263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5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80928"/>
            <a:ext cx="7467600" cy="1080120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Tajenka:</a:t>
            </a:r>
            <a:br>
              <a:rPr lang="cs-CZ" sz="4400" b="1" dirty="0" smtClean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 smtClean="0"/>
              <a:t>__________________________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64089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/>
          <a:lstStyle/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58664"/>
              </p:ext>
            </p:extLst>
          </p:nvPr>
        </p:nvGraphicFramePr>
        <p:xfrm>
          <a:off x="1979712" y="692696"/>
          <a:ext cx="6120680" cy="5910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32680"/>
              </a:tblGrid>
              <a:tr h="36576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6.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kumimoji="0" lang="cs-CZ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7.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139952" y="69269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Mirka\AppData\Local\Microsoft\Windows\Temporary Internet Files\Content.IE5\W8I7VLQW\MC900078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2664296" cy="2479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56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7467600" cy="1143000"/>
          </a:xfrm>
        </p:spPr>
        <p:txBody>
          <a:bodyPr>
            <a:noAutofit/>
          </a:bodyPr>
          <a:lstStyle/>
          <a:p>
            <a:r>
              <a:rPr lang="cs-CZ" sz="4400" b="1" dirty="0"/>
              <a:t>Tajenka:</a:t>
            </a:r>
            <a:br>
              <a:rPr lang="cs-CZ" sz="4400" b="1" dirty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/>
              <a:t/>
            </a:r>
            <a:br>
              <a:rPr lang="cs-CZ" sz="4400" b="1" dirty="0"/>
            </a:br>
            <a:r>
              <a:rPr lang="cs-CZ" sz="4400" b="1" dirty="0"/>
              <a:t> </a:t>
            </a:r>
            <a:r>
              <a:rPr lang="cs-CZ" sz="4400" b="1" dirty="0" smtClean="0"/>
              <a:t>              </a:t>
            </a:r>
            <a:r>
              <a:rPr lang="cs-CZ" sz="4400" b="1" dirty="0" smtClean="0">
                <a:solidFill>
                  <a:srgbClr val="FF0000"/>
                </a:solidFill>
              </a:rPr>
              <a:t>FRIEND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34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31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</TotalTime>
  <Words>153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a MŠ Březno Autor: mgr. Miroslava němečková název: vy_32_inovace_36_napojovačka </vt:lpstr>
      <vt:lpstr>Napojovačka</vt:lpstr>
      <vt:lpstr>Přelož výrazy!</vt:lpstr>
      <vt:lpstr>Prezentace aplikace PowerPoint</vt:lpstr>
      <vt:lpstr>Tajenka:   __________________________</vt:lpstr>
      <vt:lpstr>Prezentace aplikace PowerPoint</vt:lpstr>
      <vt:lpstr>Tajenka:                  FRIEND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Mirka Němečková</cp:lastModifiedBy>
  <cp:revision>7</cp:revision>
  <dcterms:created xsi:type="dcterms:W3CDTF">2012-05-23T15:22:23Z</dcterms:created>
  <dcterms:modified xsi:type="dcterms:W3CDTF">2012-05-24T07:38:32Z</dcterms:modified>
</cp:coreProperties>
</file>