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9" r:id="rId5"/>
    <p:sldId id="258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524A40A-06A4-487D-BD82-15206F1DD85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A06A9FA-E7B8-4439-BC3F-367BC048438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524A40A-06A4-487D-BD82-15206F1DD85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A06A9FA-E7B8-4439-BC3F-367BC04843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524A40A-06A4-487D-BD82-15206F1DD85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A06A9FA-E7B8-4439-BC3F-367BC048438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4A40A-06A4-487D-BD82-15206F1DD85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6A9FA-E7B8-4439-BC3F-367BC048438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4A40A-06A4-487D-BD82-15206F1DD85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6A9FA-E7B8-4439-BC3F-367BC048438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524A40A-06A4-487D-BD82-15206F1DD85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A06A9FA-E7B8-4439-BC3F-367BC04843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4A40A-06A4-487D-BD82-15206F1DD85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6A9FA-E7B8-4439-BC3F-367BC04843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524A40A-06A4-487D-BD82-15206F1DD85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A06A9FA-E7B8-4439-BC3F-367BC048438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524A40A-06A4-487D-BD82-15206F1DD85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A06A9FA-E7B8-4439-BC3F-367BC048438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4A40A-06A4-487D-BD82-15206F1DD85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6A9FA-E7B8-4439-BC3F-367BC04843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4A40A-06A4-487D-BD82-15206F1DD85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6A9FA-E7B8-4439-BC3F-367BC04843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524A40A-06A4-487D-BD82-15206F1DD85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A06A9FA-E7B8-4439-BC3F-367BC04843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11.wmf"/><Relationship Id="rId7" Type="http://schemas.openxmlformats.org/officeDocument/2006/relationships/slide" Target="slide5.xml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png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2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61964" y="2348880"/>
            <a:ext cx="6172200" cy="1894362"/>
          </a:xfrm>
        </p:spPr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 školy: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ZŠ a MŠ Březno</a:t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Autor: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mgr.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 Miroslava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němečková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vy_32_inovace_38_missing </a:t>
            </a:r>
            <a:r>
              <a:rPr lang="cs-CZ" sz="2000" b="0" dirty="0" err="1" smtClean="0">
                <a:solidFill>
                  <a:schemeClr val="accent3">
                    <a:lumMod val="50000"/>
                  </a:schemeClr>
                </a:solidFill>
              </a:rPr>
              <a:t>letters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33439" y="4581128"/>
            <a:ext cx="6172200" cy="1371600"/>
          </a:xfrm>
        </p:spPr>
        <p:txBody>
          <a:bodyPr/>
          <a:lstStyle/>
          <a:p>
            <a:r>
              <a:rPr lang="cs-CZ" u="sng" dirty="0">
                <a:solidFill>
                  <a:srgbClr val="C00000"/>
                </a:solidFill>
              </a:rPr>
              <a:t>TÉMA: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 err="1">
                <a:solidFill>
                  <a:srgbClr val="C00000"/>
                </a:solidFill>
              </a:rPr>
              <a:t>M</a:t>
            </a:r>
            <a:r>
              <a:rPr lang="cs-CZ" b="0" dirty="0" err="1" smtClean="0">
                <a:solidFill>
                  <a:srgbClr val="C00000"/>
                </a:solidFill>
              </a:rPr>
              <a:t>issing</a:t>
            </a:r>
            <a:r>
              <a:rPr lang="cs-CZ" b="0" dirty="0" smtClean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letters</a:t>
            </a:r>
            <a:endParaRPr lang="cs-CZ" b="0" dirty="0">
              <a:solidFill>
                <a:srgbClr val="C00000"/>
              </a:solidFill>
            </a:endParaRPr>
          </a:p>
          <a:p>
            <a:pPr lvl="0"/>
            <a:r>
              <a:rPr lang="cs-CZ" u="sng" dirty="0">
                <a:solidFill>
                  <a:srgbClr val="C00000"/>
                </a:solidFill>
              </a:rPr>
              <a:t>ČÍSLO PROJEKTU: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CZ.1.07/1.4.00/21.0360</a:t>
            </a:r>
            <a:endParaRPr lang="cs-CZ" b="0" u="sng" dirty="0">
              <a:solidFill>
                <a:srgbClr val="C00000"/>
              </a:solidFill>
            </a:endParaRPr>
          </a:p>
          <a:p>
            <a:r>
              <a:rPr lang="cs-CZ" u="sng" dirty="0">
                <a:solidFill>
                  <a:srgbClr val="C00000"/>
                </a:solidFill>
              </a:rPr>
              <a:t>ANOTACE: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Materiál k interaktivní tabuli -         Angličtina pro 3. ročník ZŠ, </a:t>
            </a:r>
            <a:r>
              <a:rPr lang="cs-CZ" b="0" dirty="0" err="1">
                <a:solidFill>
                  <a:srgbClr val="C00000"/>
                </a:solidFill>
              </a:rPr>
              <a:t>Missing</a:t>
            </a:r>
            <a:r>
              <a:rPr lang="cs-CZ" b="0" dirty="0">
                <a:solidFill>
                  <a:srgbClr val="C00000"/>
                </a:solidFill>
              </a:rPr>
              <a:t> </a:t>
            </a:r>
            <a:r>
              <a:rPr lang="cs-CZ" b="0" dirty="0" err="1">
                <a:solidFill>
                  <a:srgbClr val="C00000"/>
                </a:solidFill>
              </a:rPr>
              <a:t>letters</a:t>
            </a:r>
            <a:endParaRPr lang="cs-CZ" b="0" dirty="0">
              <a:solidFill>
                <a:srgbClr val="C00000"/>
              </a:solidFill>
            </a:endParaRPr>
          </a:p>
          <a:p>
            <a:pPr lvl="0"/>
            <a:endParaRPr lang="cs-CZ" b="0" dirty="0">
              <a:solidFill>
                <a:srgbClr val="C00000"/>
              </a:solidFill>
            </a:endParaRPr>
          </a:p>
          <a:p>
            <a:endParaRPr lang="cs-CZ" u="sng" dirty="0"/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3457575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7295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2492896"/>
            <a:ext cx="6172200" cy="1894362"/>
          </a:xfrm>
        </p:spPr>
        <p:txBody>
          <a:bodyPr>
            <a:noAutofit/>
          </a:bodyPr>
          <a:lstStyle/>
          <a:p>
            <a:r>
              <a:rPr lang="cs-CZ" sz="5400" dirty="0" err="1" smtClean="0">
                <a:solidFill>
                  <a:schemeClr val="accent3">
                    <a:lumMod val="50000"/>
                  </a:schemeClr>
                </a:solidFill>
              </a:rPr>
              <a:t>Missing</a:t>
            </a:r>
            <a:r>
              <a:rPr lang="cs-CZ" sz="54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5400" dirty="0" err="1" smtClean="0">
                <a:solidFill>
                  <a:schemeClr val="accent3">
                    <a:lumMod val="50000"/>
                  </a:schemeClr>
                </a:solidFill>
              </a:rPr>
              <a:t>letters</a:t>
            </a:r>
            <a:endParaRPr lang="cs-CZ" sz="5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95736" y="4797152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Dopiš chybějící písmena. Doplněná písmena vyškrtni z tabulky.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092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395536" y="274638"/>
            <a:ext cx="61664" cy="58018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8147248" cy="6069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       _</a:t>
            </a:r>
            <a:r>
              <a:rPr lang="cs-CZ" sz="3200" dirty="0" err="1" smtClean="0"/>
              <a:t>onkey</a:t>
            </a:r>
            <a:r>
              <a:rPr lang="cs-CZ" sz="3200" dirty="0" smtClean="0"/>
              <a:t>                                        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       _</a:t>
            </a:r>
            <a:r>
              <a:rPr lang="cs-CZ" sz="3200" dirty="0" err="1" smtClean="0"/>
              <a:t>nake</a:t>
            </a:r>
            <a:r>
              <a:rPr lang="cs-CZ" sz="3200" dirty="0" smtClean="0"/>
              <a:t>                  </a:t>
            </a:r>
            <a:r>
              <a:rPr lang="cs-CZ" sz="3200" dirty="0" err="1" smtClean="0"/>
              <a:t>li_n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</a:t>
            </a:r>
            <a:r>
              <a:rPr lang="cs-CZ" sz="3200" dirty="0" err="1" smtClean="0"/>
              <a:t>el_phant</a:t>
            </a:r>
            <a:r>
              <a:rPr lang="cs-CZ" sz="3200" dirty="0" smtClean="0"/>
              <a:t>          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         _</a:t>
            </a:r>
            <a:r>
              <a:rPr lang="cs-CZ" sz="3200" dirty="0" err="1" smtClean="0"/>
              <a:t>iraffe</a:t>
            </a:r>
            <a:r>
              <a:rPr lang="cs-CZ" sz="3200" dirty="0" smtClean="0"/>
              <a:t>                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                                 _</a:t>
            </a:r>
            <a:r>
              <a:rPr lang="cs-CZ" sz="3200" dirty="0" err="1" smtClean="0"/>
              <a:t>ippo</a:t>
            </a:r>
            <a:endParaRPr lang="cs-CZ" sz="32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Mirka\AppData\Local\Microsoft\Windows\Temporary Internet Files\Content.IE5\W8I7VLQW\MC9003296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906" y="625838"/>
            <a:ext cx="1813711" cy="1540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irka\AppData\Local\Microsoft\Windows\Temporary Internet Files\Content.IE5\TNZR4XD1\MC9003244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7267" y="980728"/>
            <a:ext cx="1854403" cy="133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irka\AppData\Local\Microsoft\Windows\Temporary Internet Files\Content.IE5\CS3VZPUZ\MC9004413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09914"/>
            <a:ext cx="2172962" cy="2034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irka\AppData\Local\Microsoft\Windows\Temporary Internet Files\Content.IE5\GFEWV2AY\MC9003013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872208" cy="2169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irka\AppData\Local\Microsoft\Windows\Temporary Internet Files\Content.IE5\W8I7VLQW\MC90041103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2031" y="4365104"/>
            <a:ext cx="2204874" cy="2152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irka\AppData\Local\Microsoft\Windows\Temporary Internet Files\Content.IE5\CS3VZPUZ\MC9003302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6883" y="3861048"/>
            <a:ext cx="2162134" cy="1413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irka\AppData\Local\Microsoft\Windows\Temporary Internet Files\Content.IE5\W8I7VLQW\MC900298287[1].wmf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733" y="260648"/>
            <a:ext cx="698602" cy="883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587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58018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8003232" cy="59972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200" dirty="0" smtClean="0"/>
              <a:t>                  </a:t>
            </a:r>
            <a:r>
              <a:rPr lang="cs-CZ" sz="3200" dirty="0" err="1" smtClean="0"/>
              <a:t>cro_odile</a:t>
            </a:r>
            <a:r>
              <a:rPr lang="cs-CZ" sz="3200" dirty="0" smtClean="0"/>
              <a:t>               </a:t>
            </a:r>
          </a:p>
          <a:p>
            <a:pPr marL="0" indent="0">
              <a:buNone/>
            </a:pPr>
            <a:r>
              <a:rPr lang="cs-CZ" sz="3200" dirty="0" smtClean="0"/>
              <a:t>                                                        _</a:t>
            </a:r>
            <a:r>
              <a:rPr lang="cs-CZ" sz="3200" dirty="0" err="1" smtClean="0"/>
              <a:t>arrot</a:t>
            </a:r>
            <a:endParaRPr lang="cs-CZ" sz="3200" dirty="0" smtClean="0"/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                                           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</a:t>
            </a:r>
            <a:r>
              <a:rPr lang="cs-CZ" sz="3200" dirty="0" err="1" smtClean="0"/>
              <a:t>ea_le</a:t>
            </a:r>
            <a:r>
              <a:rPr lang="cs-CZ" sz="3200" dirty="0" smtClean="0"/>
              <a:t>                     </a:t>
            </a:r>
            <a:r>
              <a:rPr lang="cs-CZ" sz="3200" dirty="0" err="1" smtClean="0"/>
              <a:t>os_rich</a:t>
            </a:r>
            <a:r>
              <a:rPr lang="cs-CZ" sz="3200" dirty="0" smtClean="0"/>
              <a:t>                                                                                                                           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                          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                      </a:t>
            </a:r>
            <a:r>
              <a:rPr lang="cs-CZ" sz="3200" dirty="0" err="1" smtClean="0"/>
              <a:t>pe_guin</a:t>
            </a:r>
            <a:endParaRPr lang="cs-CZ" sz="3200" dirty="0"/>
          </a:p>
        </p:txBody>
      </p:sp>
      <p:pic>
        <p:nvPicPr>
          <p:cNvPr id="2050" name="Picture 2" descr="C:\Users\Mirka\AppData\Local\Microsoft\Windows\Temporary Internet Files\Content.IE5\TNZR4XD1\MC9002152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64704"/>
            <a:ext cx="2123038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irka\AppData\Local\Microsoft\Windows\Temporary Internet Files\Content.IE5\GFEWV2AY\MC9004247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764704"/>
            <a:ext cx="135630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irka\AppData\Local\Microsoft\Windows\Temporary Internet Files\Content.IE5\W8I7VLQW\MC900424692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212976"/>
            <a:ext cx="996057" cy="2818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irka\AppData\Local\Microsoft\Windows\Temporary Internet Files\Content.IE5\TNZR4XD1\MC9004241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529831"/>
            <a:ext cx="1660525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irka\AppData\Local\Microsoft\Windows\Temporary Internet Files\Content.IE5\CS3VZPUZ\MC9000341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396731"/>
            <a:ext cx="2287235" cy="223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Mirka\AppData\Local\Microsoft\Windows\Temporary Internet Files\Content.IE5\W8I7VLQW\MC900298287[1].wmf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260648"/>
            <a:ext cx="698602" cy="883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0538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Zbylá písmenka tabulky tvoří po řádcích tajenku!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5074041"/>
              </p:ext>
            </p:extLst>
          </p:nvPr>
        </p:nvGraphicFramePr>
        <p:xfrm>
          <a:off x="1331640" y="2204864"/>
          <a:ext cx="6096000" cy="22480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74934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/>
                </a:tc>
              </a:tr>
              <a:tr h="74934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G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H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</a:tr>
              <a:tr h="74934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C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G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Mirka\AppData\Local\Microsoft\Windows\Temporary Internet Files\Content.IE5\GFEWV2AY\MC900442157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25144"/>
            <a:ext cx="1540540" cy="1540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irka\AppData\Local\Microsoft\Windows\Temporary Internet Files\Content.IE5\W8I7VLQW\MC900442158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8647" y="4641382"/>
            <a:ext cx="1619461" cy="1619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1967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45719" cy="45719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8003232" cy="6141296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      </a:t>
            </a:r>
            <a:r>
              <a:rPr lang="cs-CZ" sz="3200" dirty="0" err="1" smtClean="0">
                <a:solidFill>
                  <a:srgbClr val="FF0000"/>
                </a:solidFill>
              </a:rPr>
              <a:t>M</a:t>
            </a:r>
            <a:r>
              <a:rPr lang="cs-CZ" sz="3200" dirty="0" err="1" smtClean="0"/>
              <a:t>onkey</a:t>
            </a:r>
            <a:r>
              <a:rPr lang="cs-CZ" sz="3200" dirty="0" smtClean="0"/>
              <a:t>                                 </a:t>
            </a:r>
            <a:r>
              <a:rPr lang="cs-CZ" sz="3200" dirty="0" err="1" smtClean="0"/>
              <a:t>li</a:t>
            </a:r>
            <a:r>
              <a:rPr lang="cs-CZ" sz="3200" dirty="0" err="1" smtClean="0">
                <a:solidFill>
                  <a:srgbClr val="FF0000"/>
                </a:solidFill>
              </a:rPr>
              <a:t>O</a:t>
            </a:r>
            <a:r>
              <a:rPr lang="cs-CZ" sz="3200" dirty="0" err="1" smtClean="0"/>
              <a:t>n</a:t>
            </a:r>
            <a:r>
              <a:rPr lang="cs-CZ" sz="3200" dirty="0" smtClean="0"/>
              <a:t>       </a:t>
            </a:r>
            <a:endParaRPr lang="cs-CZ" sz="3200" dirty="0"/>
          </a:p>
          <a:p>
            <a:pPr marL="0" indent="0">
              <a:buNone/>
            </a:pPr>
            <a:r>
              <a:rPr lang="cs-CZ" sz="3200" dirty="0"/>
              <a:t>                            </a:t>
            </a:r>
            <a:r>
              <a:rPr lang="cs-CZ" sz="3200" dirty="0" err="1" smtClean="0">
                <a:solidFill>
                  <a:srgbClr val="FF0000"/>
                </a:solidFill>
              </a:rPr>
              <a:t>S</a:t>
            </a:r>
            <a:r>
              <a:rPr lang="cs-CZ" sz="3200" dirty="0" err="1" smtClean="0"/>
              <a:t>nake</a:t>
            </a:r>
            <a:r>
              <a:rPr lang="cs-CZ" sz="3200" dirty="0" smtClean="0"/>
              <a:t>                 </a:t>
            </a:r>
            <a:endParaRPr lang="cs-CZ" sz="3200" dirty="0"/>
          </a:p>
          <a:p>
            <a:pPr marL="0" indent="0">
              <a:buNone/>
            </a:pPr>
            <a:r>
              <a:rPr lang="cs-CZ" sz="3200" dirty="0"/>
              <a:t>      </a:t>
            </a:r>
            <a:r>
              <a:rPr lang="cs-CZ" sz="3200" dirty="0" err="1" smtClean="0"/>
              <a:t>el</a:t>
            </a:r>
            <a:r>
              <a:rPr lang="cs-CZ" sz="3200" dirty="0" err="1" smtClean="0">
                <a:solidFill>
                  <a:srgbClr val="FF0000"/>
                </a:solidFill>
              </a:rPr>
              <a:t>E</a:t>
            </a:r>
            <a:r>
              <a:rPr lang="cs-CZ" sz="3200" dirty="0" err="1" smtClean="0"/>
              <a:t>phant</a:t>
            </a:r>
            <a:r>
              <a:rPr lang="cs-CZ" sz="3200" dirty="0" smtClean="0"/>
              <a:t>          </a:t>
            </a:r>
            <a:r>
              <a:rPr lang="cs-CZ" sz="3200" dirty="0" err="1" smtClean="0">
                <a:solidFill>
                  <a:srgbClr val="FF0000"/>
                </a:solidFill>
              </a:rPr>
              <a:t>G</a:t>
            </a:r>
            <a:r>
              <a:rPr lang="cs-CZ" sz="3200" dirty="0" err="1" smtClean="0"/>
              <a:t>iraffe</a:t>
            </a:r>
            <a:r>
              <a:rPr lang="cs-CZ" sz="3200" dirty="0" smtClean="0"/>
              <a:t>                </a:t>
            </a:r>
            <a:endParaRPr lang="cs-CZ" sz="3200" dirty="0"/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/>
              <a:t>                                                      </a:t>
            </a:r>
            <a:r>
              <a:rPr lang="cs-CZ" sz="3200" dirty="0" err="1" smtClean="0">
                <a:solidFill>
                  <a:srgbClr val="FF0000"/>
                </a:solidFill>
              </a:rPr>
              <a:t>H</a:t>
            </a:r>
            <a:r>
              <a:rPr lang="cs-CZ" sz="3200" dirty="0" err="1" smtClean="0"/>
              <a:t>ippo</a:t>
            </a:r>
            <a:endParaRPr lang="cs-CZ" sz="3200" dirty="0"/>
          </a:p>
        </p:txBody>
      </p:sp>
      <p:pic>
        <p:nvPicPr>
          <p:cNvPr id="4" name="Picture 2" descr="C:\Users\Mirka\AppData\Local\Microsoft\Windows\Temporary Internet Files\Content.IE5\W8I7VLQW\MC9003296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572" y="625838"/>
            <a:ext cx="2198045" cy="1867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Mirka\AppData\Local\Microsoft\Windows\Temporary Internet Files\Content.IE5\TNZR4XD1\MC9003244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0096" y="1196752"/>
            <a:ext cx="1854403" cy="147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Mirka\AppData\Local\Microsoft\Windows\Temporary Internet Files\Content.IE5\CS3VZPUZ\MC9004413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58634"/>
            <a:ext cx="2172962" cy="2034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Mirka\AppData\Local\Microsoft\Windows\Temporary Internet Files\Content.IE5\GFEWV2AY\MC9003013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445" y="4221088"/>
            <a:ext cx="1872208" cy="2169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Mirka\AppData\Local\Microsoft\Windows\Temporary Internet Files\Content.IE5\W8I7VLQW\MC90041103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1024" y="4220704"/>
            <a:ext cx="199109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Mirka\AppData\Local\Microsoft\Windows\Temporary Internet Files\Content.IE5\CS3VZPUZ\MC9003302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046" y="3871521"/>
            <a:ext cx="2162134" cy="1413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5873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58018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8075240" cy="599728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</a:t>
            </a:r>
            <a:r>
              <a:rPr lang="cs-CZ" dirty="0" smtClean="0"/>
              <a:t>      </a:t>
            </a:r>
            <a:r>
              <a:rPr lang="cs-CZ" sz="3200" dirty="0" err="1" smtClean="0"/>
              <a:t>cro</a:t>
            </a:r>
            <a:r>
              <a:rPr lang="cs-CZ" sz="3200" dirty="0" err="1" smtClean="0">
                <a:solidFill>
                  <a:srgbClr val="FF0000"/>
                </a:solidFill>
              </a:rPr>
              <a:t>C</a:t>
            </a:r>
            <a:r>
              <a:rPr lang="cs-CZ" sz="3200" dirty="0" err="1" smtClean="0"/>
              <a:t>odile</a:t>
            </a:r>
            <a:r>
              <a:rPr lang="cs-CZ" sz="3200" dirty="0" smtClean="0"/>
              <a:t>               </a:t>
            </a:r>
            <a:endParaRPr lang="cs-CZ" sz="3200" dirty="0"/>
          </a:p>
          <a:p>
            <a:pPr marL="0" indent="0">
              <a:buNone/>
            </a:pPr>
            <a:r>
              <a:rPr lang="cs-CZ" sz="3200" dirty="0"/>
              <a:t>                                                        </a:t>
            </a:r>
            <a:r>
              <a:rPr lang="cs-CZ" sz="3200" dirty="0" err="1" smtClean="0">
                <a:solidFill>
                  <a:srgbClr val="FF0000"/>
                </a:solidFill>
              </a:rPr>
              <a:t>P</a:t>
            </a:r>
            <a:r>
              <a:rPr lang="cs-CZ" sz="3200" dirty="0" err="1" smtClean="0"/>
              <a:t>arrot</a:t>
            </a:r>
            <a:endParaRPr lang="cs-CZ" sz="3200" dirty="0"/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/>
              <a:t>                                           </a:t>
            </a:r>
          </a:p>
          <a:p>
            <a:pPr marL="0" indent="0">
              <a:buNone/>
            </a:pPr>
            <a:r>
              <a:rPr lang="cs-CZ" sz="3200" dirty="0"/>
              <a:t>              </a:t>
            </a:r>
            <a:r>
              <a:rPr lang="cs-CZ" sz="3200" dirty="0" err="1" smtClean="0"/>
              <a:t>ea</a:t>
            </a:r>
            <a:r>
              <a:rPr lang="cs-CZ" sz="3200" dirty="0" err="1" smtClean="0">
                <a:solidFill>
                  <a:srgbClr val="FF0000"/>
                </a:solidFill>
              </a:rPr>
              <a:t>G</a:t>
            </a:r>
            <a:r>
              <a:rPr lang="cs-CZ" sz="3200" dirty="0" err="1" smtClean="0"/>
              <a:t>le</a:t>
            </a:r>
            <a:r>
              <a:rPr lang="cs-CZ" sz="3200" dirty="0" smtClean="0"/>
              <a:t>                     </a:t>
            </a:r>
            <a:r>
              <a:rPr lang="cs-CZ" sz="3200" dirty="0" err="1" smtClean="0"/>
              <a:t>os</a:t>
            </a:r>
            <a:r>
              <a:rPr lang="cs-CZ" sz="3200" dirty="0" err="1" smtClean="0">
                <a:solidFill>
                  <a:srgbClr val="FF0000"/>
                </a:solidFill>
              </a:rPr>
              <a:t>T</a:t>
            </a:r>
            <a:r>
              <a:rPr lang="cs-CZ" sz="3200" dirty="0" err="1" smtClean="0"/>
              <a:t>rich</a:t>
            </a:r>
            <a:r>
              <a:rPr lang="cs-CZ" sz="3200" dirty="0" smtClean="0"/>
              <a:t>                                                                                                                           </a:t>
            </a:r>
            <a:endParaRPr lang="cs-CZ" sz="3200" dirty="0"/>
          </a:p>
          <a:p>
            <a:pPr marL="0" indent="0">
              <a:buNone/>
            </a:pPr>
            <a:r>
              <a:rPr lang="cs-CZ" sz="3200" dirty="0"/>
              <a:t>                          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/>
              <a:t>                      </a:t>
            </a:r>
            <a:r>
              <a:rPr lang="cs-CZ" sz="3200" dirty="0" err="1" smtClean="0"/>
              <a:t>pe</a:t>
            </a:r>
            <a:r>
              <a:rPr lang="cs-CZ" sz="3200" dirty="0" err="1" smtClean="0">
                <a:solidFill>
                  <a:srgbClr val="FF0000"/>
                </a:solidFill>
              </a:rPr>
              <a:t>N</a:t>
            </a:r>
            <a:r>
              <a:rPr lang="cs-CZ" sz="3200" dirty="0" err="1" smtClean="0"/>
              <a:t>guin</a:t>
            </a:r>
            <a:endParaRPr lang="cs-CZ" sz="3200" dirty="0"/>
          </a:p>
        </p:txBody>
      </p:sp>
      <p:pic>
        <p:nvPicPr>
          <p:cNvPr id="4" name="Picture 2" descr="C:\Users\Mirka\AppData\Local\Microsoft\Windows\Temporary Internet Files\Content.IE5\TNZR4XD1\MC9002152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64704"/>
            <a:ext cx="2123038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Mirka\AppData\Local\Microsoft\Windows\Temporary Internet Files\Content.IE5\GFEWV2AY\MC9004247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719630"/>
            <a:ext cx="135630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Mirka\AppData\Local\Microsoft\Windows\Temporary Internet Files\Content.IE5\TNZR4XD1\MC9004241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529831"/>
            <a:ext cx="1660525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Mirka\AppData\Local\Microsoft\Windows\Temporary Internet Files\Content.IE5\W8I7VLQW\MC900424692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212976"/>
            <a:ext cx="1224136" cy="2818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Mirka\AppData\Local\Microsoft\Windows\Temporary Internet Files\Content.IE5\CS3VZPUZ\MC9000341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396731"/>
            <a:ext cx="2287235" cy="223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7040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tx1"/>
                </a:solidFill>
              </a:rPr>
              <a:t>Tajenka:</a:t>
            </a:r>
            <a:r>
              <a:rPr lang="cs-CZ" dirty="0" smtClean="0"/>
              <a:t>     </a:t>
            </a:r>
            <a:r>
              <a:rPr lang="cs-CZ" sz="4000" b="1" dirty="0" smtClean="0">
                <a:solidFill>
                  <a:srgbClr val="FF0000"/>
                </a:solidFill>
              </a:rPr>
              <a:t>ANIMALS</a:t>
            </a:r>
            <a:endParaRPr lang="cs-CZ" sz="40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6877721"/>
              </p:ext>
            </p:extLst>
          </p:nvPr>
        </p:nvGraphicFramePr>
        <p:xfrm>
          <a:off x="1547664" y="2060848"/>
          <a:ext cx="6096000" cy="22480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74934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74934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G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H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74934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C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G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 flipV="1">
            <a:off x="1691680" y="2204864"/>
            <a:ext cx="648072" cy="50405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3635896" y="2204864"/>
            <a:ext cx="792088" cy="50405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5796136" y="2204864"/>
            <a:ext cx="648072" cy="50405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691680" y="2996952"/>
            <a:ext cx="648072" cy="36004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779912" y="2996952"/>
            <a:ext cx="648072" cy="36004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5796136" y="2996952"/>
            <a:ext cx="648072" cy="36004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1691680" y="3717032"/>
            <a:ext cx="648072" cy="43204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3779912" y="3717032"/>
            <a:ext cx="648072" cy="43204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4788024" y="3717032"/>
            <a:ext cx="648072" cy="43204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5796136" y="3717032"/>
            <a:ext cx="648072" cy="43204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6804248" y="3717032"/>
            <a:ext cx="648072" cy="43204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7239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ZDROJE: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microsoft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power</a:t>
            </a:r>
            <a:r>
              <a:rPr lang="cs-CZ" sz="2400" dirty="0" smtClean="0">
                <a:solidFill>
                  <a:schemeClr val="tx1"/>
                </a:solidFill>
              </a:rPr>
              <a:t> point - klipart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7197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47</TotalTime>
  <Words>149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Název školy: ZŠ a MŠ Březno Autor: mgr. Miroslava němečková název: vy_32_inovace_38_missing letters </vt:lpstr>
      <vt:lpstr>Missing letters</vt:lpstr>
      <vt:lpstr>Prezentace aplikace PowerPoint</vt:lpstr>
      <vt:lpstr>Prezentace aplikace PowerPoint</vt:lpstr>
      <vt:lpstr>Zbylá písmenka tabulky tvoří po řádcích tajenku!</vt:lpstr>
      <vt:lpstr>Prezentace aplikace PowerPoint</vt:lpstr>
      <vt:lpstr>Prezentace aplikace PowerPoint</vt:lpstr>
      <vt:lpstr>Tajenka:     ANIMALS</vt:lpstr>
      <vt:lpstr>ZDROJE: microsoft power point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Missing letters</dc:title>
  <dc:creator>Mirka</dc:creator>
  <cp:lastModifiedBy>Mirka Němečková</cp:lastModifiedBy>
  <cp:revision>6</cp:revision>
  <dcterms:created xsi:type="dcterms:W3CDTF">2012-05-23T17:03:12Z</dcterms:created>
  <dcterms:modified xsi:type="dcterms:W3CDTF">2012-05-24T07:43:21Z</dcterms:modified>
</cp:coreProperties>
</file>