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B637E31-0AFB-47EE-833F-24C80473168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E6DAAE7-30B7-444E-B190-9A0D124BA13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B637E31-0AFB-47EE-833F-24C80473168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E6DAAE7-30B7-444E-B190-9A0D124BA13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B637E31-0AFB-47EE-833F-24C80473168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E6DAAE7-30B7-444E-B190-9A0D124BA13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37E31-0AFB-47EE-833F-24C80473168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DAAE7-30B7-444E-B190-9A0D124BA13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37E31-0AFB-47EE-833F-24C80473168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DAAE7-30B7-444E-B190-9A0D124BA13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B637E31-0AFB-47EE-833F-24C80473168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E6DAAE7-30B7-444E-B190-9A0D124BA13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37E31-0AFB-47EE-833F-24C80473168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DAAE7-30B7-444E-B190-9A0D124BA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B637E31-0AFB-47EE-833F-24C80473168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E6DAAE7-30B7-444E-B190-9A0D124BA131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B637E31-0AFB-47EE-833F-24C80473168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E6DAAE7-30B7-444E-B190-9A0D124BA13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37E31-0AFB-47EE-833F-24C80473168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DAAE7-30B7-444E-B190-9A0D124BA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37E31-0AFB-47EE-833F-24C80473168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DAAE7-30B7-444E-B190-9A0D124BA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B637E31-0AFB-47EE-833F-24C80473168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E6DAAE7-30B7-444E-B190-9A0D124BA1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61964" y="2348880"/>
            <a:ext cx="6172200" cy="1894362"/>
          </a:xfrm>
        </p:spPr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 školy: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ZŠ a MŠ Březno</a:t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Autor: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mgr.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 Miroslava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němečková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vy_32_inovace_39_how many…?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33439" y="4581128"/>
            <a:ext cx="6172200" cy="1371600"/>
          </a:xfrm>
        </p:spPr>
        <p:txBody>
          <a:bodyPr/>
          <a:lstStyle/>
          <a:p>
            <a:r>
              <a:rPr lang="cs-CZ" u="sng" dirty="0">
                <a:solidFill>
                  <a:srgbClr val="C00000"/>
                </a:solidFill>
              </a:rPr>
              <a:t>TÉMA: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 err="1">
                <a:solidFill>
                  <a:srgbClr val="C00000"/>
                </a:solidFill>
              </a:rPr>
              <a:t>H</a:t>
            </a:r>
            <a:r>
              <a:rPr lang="cs-CZ" b="0" dirty="0" err="1" smtClean="0">
                <a:solidFill>
                  <a:srgbClr val="C00000"/>
                </a:solidFill>
              </a:rPr>
              <a:t>ow</a:t>
            </a:r>
            <a:r>
              <a:rPr lang="cs-CZ" b="0" dirty="0" smtClean="0">
                <a:solidFill>
                  <a:srgbClr val="C00000"/>
                </a:solidFill>
              </a:rPr>
              <a:t> many…?</a:t>
            </a:r>
            <a:endParaRPr lang="cs-CZ" b="0" dirty="0">
              <a:solidFill>
                <a:srgbClr val="C00000"/>
              </a:solidFill>
            </a:endParaRPr>
          </a:p>
          <a:p>
            <a:pPr lvl="0"/>
            <a:r>
              <a:rPr lang="cs-CZ" u="sng" dirty="0">
                <a:solidFill>
                  <a:srgbClr val="C00000"/>
                </a:solidFill>
              </a:rPr>
              <a:t>ČÍSLO PROJEKTU: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CZ.1.07/1.4.00/21.0360</a:t>
            </a:r>
            <a:endParaRPr lang="cs-CZ" b="0" u="sng" dirty="0">
              <a:solidFill>
                <a:srgbClr val="C00000"/>
              </a:solidFill>
            </a:endParaRPr>
          </a:p>
          <a:p>
            <a:r>
              <a:rPr lang="cs-CZ" u="sng" dirty="0">
                <a:solidFill>
                  <a:srgbClr val="C00000"/>
                </a:solidFill>
              </a:rPr>
              <a:t>ANOTACE: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Materiál k interaktivní tabuli -         Angličtina pro 3. ročník ZŠ, </a:t>
            </a:r>
            <a:r>
              <a:rPr lang="cs-CZ" b="0" dirty="0" err="1">
                <a:solidFill>
                  <a:srgbClr val="C00000"/>
                </a:solidFill>
              </a:rPr>
              <a:t>How</a:t>
            </a:r>
            <a:r>
              <a:rPr lang="cs-CZ" b="0" dirty="0">
                <a:solidFill>
                  <a:srgbClr val="C00000"/>
                </a:solidFill>
              </a:rPr>
              <a:t> many…?</a:t>
            </a:r>
          </a:p>
          <a:p>
            <a:pPr lvl="0"/>
            <a:endParaRPr lang="cs-CZ" b="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3457575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2875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2420888"/>
            <a:ext cx="6172200" cy="1894362"/>
          </a:xfrm>
        </p:spPr>
        <p:txBody>
          <a:bodyPr>
            <a:normAutofit/>
          </a:bodyPr>
          <a:lstStyle/>
          <a:p>
            <a:r>
              <a:rPr lang="cs-CZ" sz="6000" dirty="0" err="1" smtClean="0">
                <a:solidFill>
                  <a:schemeClr val="accent3">
                    <a:lumMod val="50000"/>
                  </a:schemeClr>
                </a:solidFill>
              </a:rPr>
              <a:t>How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many…?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4797152"/>
            <a:ext cx="6172200" cy="1371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Podle obrázků odpověz na otázky.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0883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58018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8147248" cy="59972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1) </a:t>
            </a:r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penguins</a:t>
            </a:r>
            <a:r>
              <a:rPr lang="cs-CZ" dirty="0" smtClean="0"/>
              <a:t> are </a:t>
            </a:r>
            <a:r>
              <a:rPr lang="cs-CZ" dirty="0" err="1" smtClean="0"/>
              <a:t>there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…………………………………….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2) </a:t>
            </a:r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pencils</a:t>
            </a:r>
            <a:r>
              <a:rPr lang="cs-CZ" dirty="0" smtClean="0"/>
              <a:t> are </a:t>
            </a:r>
            <a:r>
              <a:rPr lang="cs-CZ" dirty="0" err="1" smtClean="0"/>
              <a:t>there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………………………………….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3) </a:t>
            </a:r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girls</a:t>
            </a:r>
            <a:r>
              <a:rPr lang="cs-CZ" dirty="0" smtClean="0"/>
              <a:t> are </a:t>
            </a:r>
            <a:r>
              <a:rPr lang="cs-CZ" dirty="0" err="1" smtClean="0"/>
              <a:t>there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………………………………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4) </a:t>
            </a:r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apples</a:t>
            </a:r>
            <a:r>
              <a:rPr lang="cs-CZ" dirty="0" smtClean="0"/>
              <a:t> are </a:t>
            </a:r>
            <a:r>
              <a:rPr lang="cs-CZ" dirty="0" err="1" smtClean="0"/>
              <a:t>there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………………………………....</a:t>
            </a:r>
            <a:endParaRPr lang="cs-CZ" dirty="0"/>
          </a:p>
        </p:txBody>
      </p:sp>
      <p:pic>
        <p:nvPicPr>
          <p:cNvPr id="1026" name="Picture 2" descr="C:\Users\Mirka\AppData\Local\Microsoft\Windows\Temporary Internet Files\Content.IE5\GFEWV2AY\MC9002408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4664"/>
            <a:ext cx="217688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irka\AppData\Local\Microsoft\Windows\Temporary Internet Files\Content.IE5\CS3VZPUZ\MP9004305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3275856" cy="1703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irka\AppData\Local\Microsoft\Windows\Temporary Internet Files\Content.IE5\TNZR4XD1\MC9003453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212976"/>
            <a:ext cx="2008937" cy="1378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irka\AppData\Local\Microsoft\Windows\Temporary Internet Files\Content.IE5\TNZR4XD1\MC90044170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596917"/>
            <a:ext cx="2205189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7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352" cy="58018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8075240" cy="585326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5) </a:t>
            </a:r>
            <a:r>
              <a:rPr lang="cs-CZ" dirty="0" err="1"/>
              <a:t>How</a:t>
            </a:r>
            <a:r>
              <a:rPr lang="cs-CZ" dirty="0"/>
              <a:t> many </a:t>
            </a:r>
            <a:r>
              <a:rPr lang="cs-CZ" dirty="0" err="1" smtClean="0"/>
              <a:t>eyes</a:t>
            </a:r>
            <a:r>
              <a:rPr lang="cs-CZ" dirty="0" smtClean="0"/>
              <a:t> </a:t>
            </a:r>
            <a:r>
              <a:rPr lang="cs-CZ" dirty="0"/>
              <a:t>are </a:t>
            </a:r>
            <a:r>
              <a:rPr lang="cs-CZ" dirty="0" err="1"/>
              <a:t>there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smtClean="0"/>
              <a:t>………………………………....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6) </a:t>
            </a:r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numbers</a:t>
            </a:r>
            <a:r>
              <a:rPr lang="cs-CZ" dirty="0" smtClean="0"/>
              <a:t> are </a:t>
            </a:r>
            <a:r>
              <a:rPr lang="cs-CZ" dirty="0" err="1" smtClean="0"/>
              <a:t>there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……………………………………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7) </a:t>
            </a:r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snakes</a:t>
            </a:r>
            <a:r>
              <a:rPr lang="cs-CZ" dirty="0" smtClean="0"/>
              <a:t> are </a:t>
            </a:r>
            <a:r>
              <a:rPr lang="cs-CZ" dirty="0" err="1" smtClean="0"/>
              <a:t>there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……………………………….....</a:t>
            </a:r>
            <a:endParaRPr lang="cs-CZ" dirty="0"/>
          </a:p>
        </p:txBody>
      </p:sp>
      <p:pic>
        <p:nvPicPr>
          <p:cNvPr id="2051" name="Picture 3" descr="C:\Users\Mirka\AppData\Local\Microsoft\Windows\Temporary Internet Files\Content.IE5\CS3VZPUZ\MC90040399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66641"/>
            <a:ext cx="1736285" cy="1731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irka\AppData\Local\Microsoft\Windows\Temporary Internet Files\Content.IE5\TNZR4XD1\MP9004022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64232"/>
            <a:ext cx="2352664" cy="235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irka\AppData\Local\Microsoft\Windows\Temporary Internet Files\Content.IE5\CS3VZPUZ\MC9002231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437112"/>
            <a:ext cx="1908009" cy="1709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1074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58018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8075240" cy="5925272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1) </a:t>
            </a:r>
            <a:r>
              <a:rPr lang="cs-CZ" dirty="0" err="1"/>
              <a:t>How</a:t>
            </a:r>
            <a:r>
              <a:rPr lang="cs-CZ" dirty="0"/>
              <a:t> many </a:t>
            </a:r>
            <a:r>
              <a:rPr lang="cs-CZ" dirty="0" err="1"/>
              <a:t>penguins</a:t>
            </a:r>
            <a:r>
              <a:rPr lang="cs-CZ" dirty="0"/>
              <a:t> are </a:t>
            </a:r>
            <a:r>
              <a:rPr lang="cs-CZ" dirty="0" err="1"/>
              <a:t>there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are </a:t>
            </a:r>
            <a:r>
              <a:rPr lang="cs-CZ" dirty="0" err="1" smtClean="0">
                <a:solidFill>
                  <a:srgbClr val="FF0000"/>
                </a:solidFill>
              </a:rPr>
              <a:t>three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penguins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      2) </a:t>
            </a:r>
            <a:r>
              <a:rPr lang="cs-CZ" dirty="0" err="1"/>
              <a:t>How</a:t>
            </a:r>
            <a:r>
              <a:rPr lang="cs-CZ" dirty="0"/>
              <a:t> many </a:t>
            </a:r>
            <a:r>
              <a:rPr lang="cs-CZ" dirty="0" err="1"/>
              <a:t>pencils</a:t>
            </a:r>
            <a:r>
              <a:rPr lang="cs-CZ" dirty="0"/>
              <a:t> are </a:t>
            </a:r>
            <a:r>
              <a:rPr lang="cs-CZ" dirty="0" err="1"/>
              <a:t>there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      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are </a:t>
            </a:r>
            <a:r>
              <a:rPr lang="cs-CZ" dirty="0" err="1" smtClean="0">
                <a:solidFill>
                  <a:srgbClr val="FF0000"/>
                </a:solidFill>
              </a:rPr>
              <a:t>six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pencils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3) </a:t>
            </a:r>
            <a:r>
              <a:rPr lang="cs-CZ" dirty="0" err="1"/>
              <a:t>How</a:t>
            </a:r>
            <a:r>
              <a:rPr lang="cs-CZ" dirty="0"/>
              <a:t> many </a:t>
            </a:r>
            <a:r>
              <a:rPr lang="cs-CZ" dirty="0" err="1"/>
              <a:t>girls</a:t>
            </a:r>
            <a:r>
              <a:rPr lang="cs-CZ" dirty="0"/>
              <a:t> are </a:t>
            </a:r>
            <a:r>
              <a:rPr lang="cs-CZ" dirty="0" err="1"/>
              <a:t>there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one</a:t>
            </a:r>
            <a:r>
              <a:rPr lang="cs-CZ" dirty="0" smtClean="0">
                <a:solidFill>
                  <a:srgbClr val="FF0000"/>
                </a:solidFill>
              </a:rPr>
              <a:t> girl.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      4) </a:t>
            </a:r>
            <a:r>
              <a:rPr lang="cs-CZ" dirty="0" err="1"/>
              <a:t>How</a:t>
            </a:r>
            <a:r>
              <a:rPr lang="cs-CZ" dirty="0"/>
              <a:t> many </a:t>
            </a:r>
            <a:r>
              <a:rPr lang="cs-CZ" dirty="0" err="1"/>
              <a:t>apples</a:t>
            </a:r>
            <a:r>
              <a:rPr lang="cs-CZ" dirty="0"/>
              <a:t> are </a:t>
            </a:r>
            <a:r>
              <a:rPr lang="cs-CZ" dirty="0" err="1"/>
              <a:t>there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      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one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apple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Mirka\AppData\Local\Microsoft\Windows\Temporary Internet Files\Content.IE5\GFEWV2AY\MC9002408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4664"/>
            <a:ext cx="217688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Mirka\AppData\Local\Microsoft\Windows\Temporary Internet Files\Content.IE5\CS3VZPUZ\MP9004305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3275856" cy="1703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Mirka\AppData\Local\Microsoft\Windows\Temporary Internet Files\Content.IE5\TNZR4XD1\MC9003453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212976"/>
            <a:ext cx="2008937" cy="1378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Mirka\AppData\Local\Microsoft\Windows\Temporary Internet Files\Content.IE5\TNZR4XD1\MC90044170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596917"/>
            <a:ext cx="2205189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0044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58018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8075240" cy="599728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5) </a:t>
            </a:r>
            <a:r>
              <a:rPr lang="cs-CZ" dirty="0" err="1"/>
              <a:t>How</a:t>
            </a:r>
            <a:r>
              <a:rPr lang="cs-CZ" dirty="0"/>
              <a:t> many </a:t>
            </a:r>
            <a:r>
              <a:rPr lang="cs-CZ" dirty="0" err="1"/>
              <a:t>eyes</a:t>
            </a:r>
            <a:r>
              <a:rPr lang="cs-CZ" dirty="0"/>
              <a:t> are </a:t>
            </a:r>
            <a:r>
              <a:rPr lang="cs-CZ" dirty="0" err="1"/>
              <a:t>there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one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eye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  6) </a:t>
            </a:r>
            <a:r>
              <a:rPr lang="cs-CZ" dirty="0" err="1"/>
              <a:t>How</a:t>
            </a:r>
            <a:r>
              <a:rPr lang="cs-CZ" dirty="0"/>
              <a:t> many </a:t>
            </a:r>
            <a:r>
              <a:rPr lang="cs-CZ" dirty="0" err="1"/>
              <a:t>numbers</a:t>
            </a:r>
            <a:r>
              <a:rPr lang="cs-CZ" dirty="0"/>
              <a:t> are </a:t>
            </a:r>
            <a:r>
              <a:rPr lang="cs-CZ" dirty="0" err="1"/>
              <a:t>there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  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are </a:t>
            </a:r>
            <a:r>
              <a:rPr lang="cs-CZ" dirty="0" err="1" smtClean="0">
                <a:solidFill>
                  <a:srgbClr val="FF0000"/>
                </a:solidFill>
              </a:rPr>
              <a:t>two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numbers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7) </a:t>
            </a:r>
            <a:r>
              <a:rPr lang="cs-CZ" dirty="0" err="1"/>
              <a:t>How</a:t>
            </a:r>
            <a:r>
              <a:rPr lang="cs-CZ" dirty="0"/>
              <a:t> many </a:t>
            </a:r>
            <a:r>
              <a:rPr lang="cs-CZ" dirty="0" err="1"/>
              <a:t>snakes</a:t>
            </a:r>
            <a:r>
              <a:rPr lang="cs-CZ" dirty="0"/>
              <a:t> are </a:t>
            </a:r>
            <a:r>
              <a:rPr lang="cs-CZ" dirty="0" err="1"/>
              <a:t>there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cs-CZ" dirty="0" err="1" smtClean="0">
                <a:solidFill>
                  <a:srgbClr val="FF0000"/>
                </a:solidFill>
              </a:rPr>
              <a:t>There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one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snake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 descr="C:\Users\Mirka\AppData\Local\Microsoft\Windows\Temporary Internet Files\Content.IE5\CS3VZPUZ\MC90040399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66641"/>
            <a:ext cx="1736285" cy="1731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Mirka\AppData\Local\Microsoft\Windows\Temporary Internet Files\Content.IE5\TNZR4XD1\MP9004022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64232"/>
            <a:ext cx="2352664" cy="235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Mirka\AppData\Local\Microsoft\Windows\Temporary Internet Files\Content.IE5\CS3VZPUZ\MC9002231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437112"/>
            <a:ext cx="1908009" cy="1709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0426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ZDROJE: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microsoft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power</a:t>
            </a:r>
            <a:r>
              <a:rPr lang="cs-CZ" sz="2400" dirty="0" smtClean="0">
                <a:solidFill>
                  <a:schemeClr val="tx1"/>
                </a:solidFill>
              </a:rPr>
              <a:t> point - klipart</a:t>
            </a:r>
            <a:endParaRPr lang="cs-CZ" sz="2400" b="1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650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31</TotalTime>
  <Words>223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Název školy: ZŠ a MŠ Březno Autor: mgr. Miroslava němečková název: vy_32_inovace_39_how many…? </vt:lpstr>
      <vt:lpstr>How many…?</vt:lpstr>
      <vt:lpstr>Prezentace aplikace PowerPoint</vt:lpstr>
      <vt:lpstr>Prezentace aplikace PowerPoint</vt:lpstr>
      <vt:lpstr>Prezentace aplikace PowerPoint</vt:lpstr>
      <vt:lpstr>Prezentace aplikace PowerPoint</vt:lpstr>
      <vt:lpstr>ZDROJE: microsoft power point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many…?</dc:title>
  <dc:creator>Mirka</dc:creator>
  <cp:lastModifiedBy>Mirka Němečková</cp:lastModifiedBy>
  <cp:revision>5</cp:revision>
  <dcterms:created xsi:type="dcterms:W3CDTF">2012-05-23T17:52:57Z</dcterms:created>
  <dcterms:modified xsi:type="dcterms:W3CDTF">2012-05-24T07:45:59Z</dcterms:modified>
</cp:coreProperties>
</file>