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0" r:id="rId5"/>
    <p:sldId id="259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0C6EF6A-281C-4FAF-8F4B-A498B060B09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03E8EF4-A345-4C41-BF1E-C6B8FF19892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vy_32_inovace_40_yes,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there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 are.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581128"/>
            <a:ext cx="6172200" cy="1577770"/>
          </a:xfrm>
        </p:spPr>
        <p:txBody>
          <a:bodyPr>
            <a:normAutofit lnSpcReduction="10000"/>
          </a:bodyPr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Yes</a:t>
            </a:r>
            <a:r>
              <a:rPr lang="cs-CZ" b="0" dirty="0" smtClean="0">
                <a:solidFill>
                  <a:srgbClr val="C00000"/>
                </a:solidFill>
              </a:rPr>
              <a:t>, </a:t>
            </a:r>
            <a:r>
              <a:rPr lang="cs-CZ" b="0" dirty="0" err="1" smtClean="0">
                <a:solidFill>
                  <a:srgbClr val="C00000"/>
                </a:solidFill>
              </a:rPr>
              <a:t>there</a:t>
            </a:r>
            <a:r>
              <a:rPr lang="cs-CZ" b="0" dirty="0" smtClean="0">
                <a:solidFill>
                  <a:srgbClr val="C00000"/>
                </a:solidFill>
              </a:rPr>
              <a:t> are., No, </a:t>
            </a:r>
            <a:r>
              <a:rPr lang="cs-CZ" b="0" dirty="0" err="1" smtClean="0">
                <a:solidFill>
                  <a:srgbClr val="C00000"/>
                </a:solidFill>
              </a:rPr>
              <a:t>there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aren´t</a:t>
            </a:r>
            <a:r>
              <a:rPr lang="cs-CZ" b="0" dirty="0" smtClean="0">
                <a:solidFill>
                  <a:srgbClr val="C00000"/>
                </a:solidFill>
              </a:rPr>
              <a:t>.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Yes</a:t>
            </a:r>
            <a:r>
              <a:rPr lang="cs-CZ" b="0" dirty="0">
                <a:solidFill>
                  <a:srgbClr val="C00000"/>
                </a:solidFill>
              </a:rPr>
              <a:t>, </a:t>
            </a:r>
            <a:r>
              <a:rPr lang="cs-CZ" b="0" dirty="0" err="1">
                <a:solidFill>
                  <a:srgbClr val="C00000"/>
                </a:solidFill>
              </a:rPr>
              <a:t>there</a:t>
            </a:r>
            <a:r>
              <a:rPr lang="cs-CZ" b="0" dirty="0">
                <a:solidFill>
                  <a:srgbClr val="C00000"/>
                </a:solidFill>
              </a:rPr>
              <a:t> are., No, </a:t>
            </a:r>
            <a:r>
              <a:rPr lang="cs-CZ" b="0" dirty="0" err="1">
                <a:solidFill>
                  <a:srgbClr val="C00000"/>
                </a:solidFill>
              </a:rPr>
              <a:t>there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aren´t</a:t>
            </a:r>
            <a:r>
              <a:rPr lang="cs-CZ" b="0" dirty="0">
                <a:solidFill>
                  <a:srgbClr val="C00000"/>
                </a:solidFill>
              </a:rPr>
              <a:t>.</a:t>
            </a: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616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2051720" y="2492896"/>
            <a:ext cx="6172200" cy="1894362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</a:rPr>
              <a:t>Yes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</a:rPr>
              <a:t>there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are.</a:t>
            </a:r>
            <a:b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No, </a:t>
            </a:r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</a:rPr>
              <a:t>there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</a:rPr>
              <a:t>aren´t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4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2267744" y="4869160"/>
            <a:ext cx="6172200" cy="1371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Použij tyto vazby ve svých odpovědích.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1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8147248" cy="58532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TVs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………………………………………..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2) 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CD </a:t>
            </a:r>
            <a:r>
              <a:rPr lang="cs-CZ" dirty="0" err="1" smtClean="0"/>
              <a:t>players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………………………………………………..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3) 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posters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………………………………………........</a:t>
            </a:r>
            <a:endParaRPr lang="cs-CZ" dirty="0"/>
          </a:p>
        </p:txBody>
      </p:sp>
      <p:pic>
        <p:nvPicPr>
          <p:cNvPr id="2050" name="Picture 2" descr="C:\Users\Mirka\AppData\Local\Microsoft\Windows\Temporary Internet Files\Content.IE5\CS3VZPUZ\MC900149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6672"/>
            <a:ext cx="2086814" cy="203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rka\AppData\Local\Microsoft\Windows\Temporary Internet Files\Content.IE5\TNZR4XD1\MC900250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1509551" cy="1195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rka\AppData\Local\Microsoft\Windows\Temporary Internet Files\Content.IE5\TNZR4XD1\MC900250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9"/>
            <a:ext cx="154627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rka\AppData\Local\Microsoft\Windows\Temporary Internet Files\Content.IE5\GFEWV2AY\MC9002296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827" y="4221088"/>
            <a:ext cx="1703527" cy="195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574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219256" cy="606928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4) Are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four</a:t>
            </a:r>
            <a:r>
              <a:rPr lang="cs-CZ" dirty="0"/>
              <a:t> </a:t>
            </a:r>
            <a:r>
              <a:rPr lang="cs-CZ" dirty="0" err="1"/>
              <a:t>parrots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…………………………………………...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5</a:t>
            </a:r>
            <a:r>
              <a:rPr lang="cs-CZ" dirty="0"/>
              <a:t>) Are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five</a:t>
            </a:r>
            <a:r>
              <a:rPr lang="cs-CZ" dirty="0"/>
              <a:t> </a:t>
            </a:r>
            <a:r>
              <a:rPr lang="cs-CZ" dirty="0" err="1"/>
              <a:t>videos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                        </a:t>
            </a:r>
            <a:r>
              <a:rPr lang="cs-CZ" dirty="0" smtClean="0"/>
              <a:t> </a:t>
            </a:r>
            <a:r>
              <a:rPr lang="cs-CZ" dirty="0"/>
              <a:t>…………………………………………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Mirka\AppData\Local\Microsoft\Windows\Temporary Internet Files\Content.IE5\CS3VZPUZ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3530" y="1628800"/>
            <a:ext cx="17938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irka\AppData\Local\Microsoft\Windows\Temporary Internet Files\Content.IE5\CS3VZPUZ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59" y="1628800"/>
            <a:ext cx="17938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irka\AppData\Local\Microsoft\Windows\Temporary Internet Files\Content.IE5\CS3VZPUZ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547" y="1356898"/>
            <a:ext cx="17938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irka\AppData\Local\Microsoft\Windows\Temporary Internet Files\Content.IE5\CS3VZPUZ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3531" y="476672"/>
            <a:ext cx="17938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Mirka\AppData\Local\Microsoft\Windows\Temporary Internet Files\Content.IE5\TNZR4XD1\MC900280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99123"/>
            <a:ext cx="2135109" cy="306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72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45719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219256" cy="599728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1) Are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five</a:t>
            </a:r>
            <a:r>
              <a:rPr lang="cs-CZ" dirty="0"/>
              <a:t> </a:t>
            </a:r>
            <a:r>
              <a:rPr lang="cs-CZ" dirty="0" err="1"/>
              <a:t>TVs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No,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aren´t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2) Are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two</a:t>
            </a:r>
            <a:r>
              <a:rPr lang="cs-CZ" dirty="0"/>
              <a:t> CD </a:t>
            </a:r>
            <a:r>
              <a:rPr lang="cs-CZ" dirty="0" err="1"/>
              <a:t>players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3) Are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three</a:t>
            </a:r>
            <a:r>
              <a:rPr lang="cs-CZ" dirty="0"/>
              <a:t> </a:t>
            </a:r>
            <a:r>
              <a:rPr lang="cs-CZ" dirty="0" err="1"/>
              <a:t>posters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No,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aren´t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Mirka\AppData\Local\Microsoft\Windows\Temporary Internet Files\Content.IE5\CS3VZPUZ\MC900149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6672"/>
            <a:ext cx="2086814" cy="203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Mirka\AppData\Local\Microsoft\Windows\Temporary Internet Files\Content.IE5\TNZR4XD1\MC900250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1509551" cy="1195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Mirka\AppData\Local\Microsoft\Windows\Temporary Internet Files\Content.IE5\TNZR4XD1\MC900250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9"/>
            <a:ext cx="154627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Mirka\AppData\Local\Microsoft\Windows\Temporary Internet Files\Content.IE5\GFEWV2AY\MC9002296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827" y="4063983"/>
            <a:ext cx="1703527" cy="216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06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130026"/>
          </a:xfrm>
        </p:spPr>
        <p:txBody>
          <a:bodyPr>
            <a:normAutofit/>
          </a:bodyPr>
          <a:lstStyle/>
          <a:p>
            <a:endParaRPr lang="cs-CZ" sz="100" dirty="0"/>
          </a:p>
        </p:txBody>
      </p:sp>
      <p:pic>
        <p:nvPicPr>
          <p:cNvPr id="3077" name="Picture 5" descr="C:\Users\Mirka\AppData\Local\Microsoft\Windows\Temporary Internet Files\Content.IE5\CS3VZPUZ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4801"/>
            <a:ext cx="17938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147248" cy="6069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4) 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parrots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5) 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videos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irka\AppData\Local\Microsoft\Windows\Temporary Internet Files\Content.IE5\CS3VZPUZ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114" y="1412776"/>
            <a:ext cx="17938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irka\AppData\Local\Microsoft\Windows\Temporary Internet Files\Content.IE5\CS3VZPUZ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159" y="1556792"/>
            <a:ext cx="17938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rka\AppData\Local\Microsoft\Windows\Temporary Internet Files\Content.IE5\CS3VZPUZ\MC900424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284" y="1287626"/>
            <a:ext cx="17938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irka\AppData\Local\Microsoft\Windows\Temporary Internet Files\Content.IE5\TNZR4XD1\MC900280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99123"/>
            <a:ext cx="2135109" cy="306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867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15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</TotalTime>
  <Words>214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a MŠ Březno Autor: mgr. Miroslava němečková název: vy_32_inovace_40_yes, there are. </vt:lpstr>
      <vt:lpstr>Yes, there are. No, there aren´t.</vt:lpstr>
      <vt:lpstr>Prezentace aplikace PowerPoint</vt:lpstr>
      <vt:lpstr>Prezentace aplikace PowerPoint</vt:lpstr>
      <vt:lpstr>Prezentace aplikace PowerPoint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Yes, there are. No, there aren´t.</dc:title>
  <dc:creator>Mirka</dc:creator>
  <cp:lastModifiedBy>Mirka Němečková</cp:lastModifiedBy>
  <cp:revision>4</cp:revision>
  <dcterms:created xsi:type="dcterms:W3CDTF">2012-05-23T18:27:26Z</dcterms:created>
  <dcterms:modified xsi:type="dcterms:W3CDTF">2012-05-24T07:48:52Z</dcterms:modified>
</cp:coreProperties>
</file>