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notesMasterIdLst>
    <p:notesMasterId r:id="rId8"/>
  </p:notesMasterIdLst>
  <p:sldIdLst>
    <p:sldId id="256" r:id="rId2"/>
    <p:sldId id="257" r:id="rId3"/>
    <p:sldId id="262" r:id="rId4"/>
    <p:sldId id="263" r:id="rId5"/>
    <p:sldId id="264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8D33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22838BEF-8BB2-4498-84A7-C5851F593DF1}" styleName="Střední styl 4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8A107856-5554-42FB-B03E-39F5DBC370BA}" styleName="Střední styl 4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4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</a:t>
          </a:r>
          <a:r>
            <a:rPr lang="cs-CZ" dirty="0" smtClean="0"/>
            <a:t>Základní škola a Mateřská škola Studená,  okres Jindřichův Hradec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Marie Švehlová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Slovesa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CZ.1.O7/1.4.00/21.3136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VY_32_INOVACE_1B39Čj2_Slovesa</a:t>
          </a:r>
          <a:endParaRPr lang="cs-CZ" dirty="0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 custLinFactNeighborX="1515" custLinFactNeighborY="90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</a:t>
          </a:r>
          <a:r>
            <a:rPr lang="cs-CZ" sz="1800" kern="1200" dirty="0" smtClean="0"/>
            <a:t>Základní škola a Mateřská škola Studená,  okres Jindřichův Hradec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8058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Marie Švehlová</a:t>
          </a:r>
          <a:endParaRPr lang="cs-CZ" sz="1800" kern="1200" dirty="0"/>
        </a:p>
      </dsp:txBody>
      <dsp:txXfrm>
        <a:off x="2016223" y="648058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VY_32_INOVACE_1B39Čj2_Slovesa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Slovesa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CZ.1.O7/1.4.00/21.3136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pPr/>
              <a:t>24.2.2012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24.2.2012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35091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24.2.2012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457682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24.2.2012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982571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24.2.2012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360038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24.2.2012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665649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24.2.2012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655644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24.2.2012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5153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24.2.2012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884205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24.2.2012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733386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24.2.2012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083513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24.2.2012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737977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24.2.2012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93107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jpeg"/><Relationship Id="rId7" Type="http://schemas.openxmlformats.org/officeDocument/2006/relationships/image" Target="../media/image7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11" Type="http://schemas.openxmlformats.org/officeDocument/2006/relationships/image" Target="../media/image11.wmf"/><Relationship Id="rId5" Type="http://schemas.openxmlformats.org/officeDocument/2006/relationships/image" Target="../media/image5.wmf"/><Relationship Id="rId10" Type="http://schemas.openxmlformats.org/officeDocument/2006/relationships/image" Target="../media/image10.wmf"/><Relationship Id="rId4" Type="http://schemas.openxmlformats.org/officeDocument/2006/relationships/image" Target="../media/image4.wmf"/><Relationship Id="rId9" Type="http://schemas.openxmlformats.org/officeDocument/2006/relationships/image" Target="../media/image9.w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786321266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DUM je zaměřen na první seznámení se slovními druhy, se slovesy</a:t>
            </a:r>
          </a:p>
          <a:p>
            <a:r>
              <a:rPr lang="cs-CZ" dirty="0" smtClean="0"/>
              <a:t>Je určen pro žáky 2. ročníku.</a:t>
            </a:r>
          </a:p>
          <a:p>
            <a:r>
              <a:rPr lang="cs-CZ" dirty="0" smtClean="0"/>
              <a:t>Je připraven pro práci s interaktivní tabulí.</a:t>
            </a:r>
          </a:p>
          <a:p>
            <a:r>
              <a:rPr lang="cs-CZ" dirty="0" smtClean="0"/>
              <a:t>Činnost s interaktivní tabulí zvyšuje u dětí </a:t>
            </a:r>
            <a:r>
              <a:rPr lang="cs-CZ" dirty="0" smtClean="0"/>
              <a:t>zájem o učivo, je vhodná pro skupinovou práci, </a:t>
            </a:r>
            <a:r>
              <a:rPr lang="cs-CZ" dirty="0" smtClean="0"/>
              <a:t>jednotlivé snímky lze využít k </a:t>
            </a:r>
            <a:r>
              <a:rPr lang="cs-CZ" smtClean="0"/>
              <a:t>různým </a:t>
            </a:r>
            <a:r>
              <a:rPr lang="cs-CZ" smtClean="0"/>
              <a:t>činnostem.</a:t>
            </a:r>
            <a:endParaRPr lang="cs-CZ" dirty="0" smtClean="0"/>
          </a:p>
          <a:p>
            <a:r>
              <a:rPr lang="cs-CZ" dirty="0" smtClean="0"/>
              <a:t>Metodické pokyny:</a:t>
            </a:r>
          </a:p>
          <a:p>
            <a:pPr lvl="1"/>
            <a:r>
              <a:rPr lang="cs-CZ" dirty="0" smtClean="0"/>
              <a:t>Snímek 3: žáci mohou úkol řešit i písemně</a:t>
            </a:r>
          </a:p>
          <a:p>
            <a:pPr lvl="1"/>
            <a:r>
              <a:rPr lang="cs-CZ" dirty="0" smtClean="0"/>
              <a:t>Snímek 4: žáci dopisují fixem</a:t>
            </a:r>
          </a:p>
          <a:p>
            <a:pPr lvl="1"/>
            <a:r>
              <a:rPr lang="cs-CZ" dirty="0" smtClean="0"/>
              <a:t>Snímek 5: úkol je určen pro společnou práci nebo jako doplňkový úkol pro šikovné děti (řešení: malujte, pište, seďte, jásejte)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Slovesa</a:t>
            </a:r>
            <a:r>
              <a:rPr lang="cs-CZ" sz="2400" dirty="0" smtClean="0">
                <a:solidFill>
                  <a:srgbClr val="C00000"/>
                </a:solidFill>
              </a:rPr>
              <a:t> jsou slova, která nám říkají, co osoby, zvířata a věci</a:t>
            </a:r>
            <a:r>
              <a:rPr lang="cs-CZ" sz="2400" b="1" dirty="0" smtClean="0">
                <a:solidFill>
                  <a:srgbClr val="C00000"/>
                </a:solidFill>
              </a:rPr>
              <a:t> dělají </a:t>
            </a:r>
            <a:r>
              <a:rPr lang="cs-CZ" sz="2400" dirty="0" smtClean="0">
                <a:solidFill>
                  <a:srgbClr val="C00000"/>
                </a:solidFill>
              </a:rPr>
              <a:t>nebo co se s nimi děje.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Říkej, co vidíš na obrázku, ve větě najdi sloveso.</a:t>
            </a:r>
            <a:endParaRPr lang="cs-CZ" sz="2400" dirty="0"/>
          </a:p>
        </p:txBody>
      </p:sp>
      <p:pic>
        <p:nvPicPr>
          <p:cNvPr id="1026" name="Picture 2" descr="C:\Documents and Settings\Švehlovi\Local Settings\Temporary Internet Files\Content.IE5\1LZNZS9U\MP90022765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2852936"/>
            <a:ext cx="1457483" cy="964368"/>
          </a:xfrm>
          <a:prstGeom prst="rect">
            <a:avLst/>
          </a:prstGeom>
          <a:noFill/>
        </p:spPr>
      </p:pic>
      <p:pic>
        <p:nvPicPr>
          <p:cNvPr id="1027" name="Picture 3" descr="C:\Documents and Settings\Švehlovi\Local Settings\Temporary Internet Files\Content.IE5\ENHYNXFA\MP900407361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83769" y="2852936"/>
            <a:ext cx="1428437" cy="1142749"/>
          </a:xfrm>
          <a:prstGeom prst="rect">
            <a:avLst/>
          </a:prstGeom>
          <a:noFill/>
        </p:spPr>
      </p:pic>
      <p:pic>
        <p:nvPicPr>
          <p:cNvPr id="1028" name="Picture 4" descr="C:\Documents and Settings\Švehlovi\Local Settings\Temporary Internet Files\Content.IE5\J8YY96H0\MC90003105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9553" y="4653136"/>
            <a:ext cx="1180711" cy="950498"/>
          </a:xfrm>
          <a:prstGeom prst="rect">
            <a:avLst/>
          </a:prstGeom>
          <a:noFill/>
        </p:spPr>
      </p:pic>
      <p:pic>
        <p:nvPicPr>
          <p:cNvPr id="1029" name="Picture 5" descr="C:\Documents and Settings\Švehlovi\Local Settings\Temporary Internet Files\Content.IE5\HEEVQ724\MC900331679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211961" y="2780928"/>
            <a:ext cx="1135909" cy="1296144"/>
          </a:xfrm>
          <a:prstGeom prst="rect">
            <a:avLst/>
          </a:prstGeom>
          <a:noFill/>
        </p:spPr>
      </p:pic>
      <p:pic>
        <p:nvPicPr>
          <p:cNvPr id="1030" name="Picture 6" descr="C:\Documents and Settings\Švehlovi\Local Settings\Temporary Internet Files\Content.IE5\PBCYIH0O\MC900281852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436097" y="2852936"/>
            <a:ext cx="881892" cy="914454"/>
          </a:xfrm>
          <a:prstGeom prst="rect">
            <a:avLst/>
          </a:prstGeom>
          <a:noFill/>
        </p:spPr>
      </p:pic>
      <p:pic>
        <p:nvPicPr>
          <p:cNvPr id="1031" name="Picture 7" descr="C:\Documents and Settings\Švehlovi\Local Settings\Temporary Internet Files\Content.IE5\1LZNZS9U\MC900089458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516217" y="2780928"/>
            <a:ext cx="1330903" cy="1012055"/>
          </a:xfrm>
          <a:prstGeom prst="rect">
            <a:avLst/>
          </a:prstGeom>
          <a:noFill/>
        </p:spPr>
      </p:pic>
      <p:pic>
        <p:nvPicPr>
          <p:cNvPr id="1032" name="Picture 8" descr="C:\Documents and Settings\Švehlovi\Local Settings\Temporary Internet Files\Content.IE5\D7VN4734\MC900097745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779912" y="4581128"/>
            <a:ext cx="801084" cy="1008112"/>
          </a:xfrm>
          <a:prstGeom prst="rect">
            <a:avLst/>
          </a:prstGeom>
          <a:noFill/>
        </p:spPr>
      </p:pic>
      <p:pic>
        <p:nvPicPr>
          <p:cNvPr id="1034" name="Picture 10" descr="C:\Documents and Settings\Švehlovi\Local Settings\Temporary Internet Files\Content.IE5\N90DKZWN\MC900089036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148064" y="4653136"/>
            <a:ext cx="898855" cy="845820"/>
          </a:xfrm>
          <a:prstGeom prst="rect">
            <a:avLst/>
          </a:prstGeom>
          <a:noFill/>
        </p:spPr>
      </p:pic>
      <p:pic>
        <p:nvPicPr>
          <p:cNvPr id="1035" name="Picture 11" descr="C:\Documents and Settings\Švehlovi\Local Settings\Temporary Internet Files\Content.IE5\X2WC5Q8F\MC900183066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6660232" y="4653136"/>
            <a:ext cx="1128998" cy="936104"/>
          </a:xfrm>
          <a:prstGeom prst="rect">
            <a:avLst/>
          </a:prstGeom>
          <a:noFill/>
        </p:spPr>
      </p:pic>
      <p:pic>
        <p:nvPicPr>
          <p:cNvPr id="1036" name="Picture 12" descr="C:\Documents and Settings\Švehlovi\Local Settings\Temporary Internet Files\Content.IE5\ZSWH02WO\MC900089446[1].wmf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2123728" y="4653136"/>
            <a:ext cx="1200603" cy="1047219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do vět vhodná slovesa.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Evička_____________ obrázek.                       </a:t>
            </a:r>
          </a:p>
          <a:p>
            <a:r>
              <a:rPr lang="cs-CZ" sz="2400" dirty="0" smtClean="0"/>
              <a:t>Kuchařka __________ oběd.</a:t>
            </a:r>
          </a:p>
          <a:p>
            <a:r>
              <a:rPr lang="cs-CZ" sz="2400" dirty="0" smtClean="0"/>
              <a:t>Dědeček___________ ovoce.                            </a:t>
            </a:r>
          </a:p>
          <a:p>
            <a:r>
              <a:rPr lang="cs-CZ" sz="2400" dirty="0" smtClean="0"/>
              <a:t>Kočka _____________ myši.                             </a:t>
            </a:r>
          </a:p>
          <a:p>
            <a:r>
              <a:rPr lang="cs-CZ" sz="2400" dirty="0" smtClean="0"/>
              <a:t>Bratr ______________ na kytaru.                             </a:t>
            </a:r>
          </a:p>
          <a:p>
            <a:r>
              <a:rPr lang="cs-CZ" sz="2400" dirty="0" smtClean="0"/>
              <a:t>Strojvůdce _________ lokomotivu.                   </a:t>
            </a:r>
          </a:p>
          <a:p>
            <a:r>
              <a:rPr lang="cs-CZ" sz="2400" dirty="0" smtClean="0"/>
              <a:t>Pes _______________ na kočku.                         </a:t>
            </a:r>
          </a:p>
          <a:p>
            <a:r>
              <a:rPr lang="cs-CZ" sz="2400" dirty="0" smtClean="0"/>
              <a:t>Lucinka ____________domácí úkoly.               </a:t>
            </a:r>
          </a:p>
          <a:p>
            <a:r>
              <a:rPr lang="cs-CZ" sz="2400" dirty="0" smtClean="0"/>
              <a:t>Aleš ______________ hrad.                                   </a:t>
            </a:r>
          </a:p>
          <a:p>
            <a:r>
              <a:rPr lang="cs-CZ" sz="2400" dirty="0" smtClean="0"/>
              <a:t>Strom _____________ve větru.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solidFill>
                  <a:srgbClr val="00B050"/>
                </a:solidFill>
              </a:rPr>
              <a:t>Na</a:t>
            </a:r>
            <a:r>
              <a:rPr lang="cs-CZ" sz="2700" dirty="0" smtClean="0">
                <a:solidFill>
                  <a:srgbClr val="00B050"/>
                </a:solidFill>
              </a:rPr>
              <a:t>jdi slovesa a podtrhni je. Na linku opiš jejich poslední písmeno. Umíš určit i jiné slovní druhy?</a:t>
            </a:r>
            <a:endParaRPr lang="cs-CZ" sz="2700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2600" dirty="0" smtClean="0"/>
              <a:t>Taška, dělám, pěkná, nesla, plakal, pokoj, polštář, sešit, natřu, výkres, jablko, umyj, autobus, ojetý, psát, úkol, volejte ___________</a:t>
            </a:r>
          </a:p>
          <a:p>
            <a:r>
              <a:rPr lang="cs-CZ" sz="2600" dirty="0" smtClean="0"/>
              <a:t>Včera, neděle, slep, letadlo, papír, lepidlo, pošli, dopis, modrý, přepiš, úkol, odcházet, škola, hezky, maminka, leze, nad ___________</a:t>
            </a:r>
          </a:p>
          <a:p>
            <a:r>
              <a:rPr lang="cs-CZ" sz="2600" dirty="0" smtClean="0"/>
              <a:t>Nes, košík, aktovka, nákup, šije, šaty, kalhoty, nové, jeď, kolo, červené, ani, když, vynadat, přítel, odpoledne, ryje, pole, míč ___________</a:t>
            </a:r>
          </a:p>
          <a:p>
            <a:r>
              <a:rPr lang="cs-CZ" sz="2600" dirty="0" smtClean="0"/>
              <a:t>Jídlo, telefonuj, rychle, dělá, sluníčko, přines, houby, motorka, veze, zelí, Jenda, zalévej, květiny, bílé, sobota, ovce, pást,  nakupujeme _____________ 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620688"/>
            <a:ext cx="417960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Použity obrázky www.office.microsoft.com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1104</TotalTime>
  <Words>377</Words>
  <Application>Microsoft Office PowerPoint</Application>
  <PresentationFormat>Předvádění na obrazovce (4:3)</PresentationFormat>
  <Paragraphs>34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Slovesa jsou slova, která nám říkají, co osoby, zvířata a věci dělají nebo co se s nimi děje.</vt:lpstr>
      <vt:lpstr>Doplň do vět vhodná slovesa.</vt:lpstr>
      <vt:lpstr>Najdi slovesa a podtrhni je. Na linku opiš jejich poslední písmeno. Umíš určit i jiné slovní druhy?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Švehlová Marie</cp:lastModifiedBy>
  <cp:revision>135</cp:revision>
  <dcterms:created xsi:type="dcterms:W3CDTF">2011-08-21T15:31:45Z</dcterms:created>
  <dcterms:modified xsi:type="dcterms:W3CDTF">2012-02-24T14:43:45Z</dcterms:modified>
</cp:coreProperties>
</file>