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8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24B487-3BD7-429F-9DDA-FB781E31044F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43A065-7F7B-4867-9B66-6C5EE156A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291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85B36-1F06-46E1-9C8A-F1F9B91C566F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5ABD-31AF-444C-9AC2-281B5722D043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381B0-7C94-4870-BD96-051BA5649076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04883-A523-4855-A800-63FB4D5B86A6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C195-6DEA-4F71-821E-3680F9C63150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20F21-B89B-4FE6-9AEB-2DB83BD66C78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C0C18-3746-4774-A823-39BFD7CB9739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48BBE-4FE2-41D6-8AAB-EE3AF818C148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4AF07-65E7-4956-84CA-2722BE537C49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6EFA-654A-4A81-9CB9-4D1B594BBF83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BB6B-98D9-4522-95C6-BDADF7ACF858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6FE7A4E-136F-45B8-9EE1-F97D1E23DA96}" type="datetime1">
              <a:rPr lang="cs-CZ" smtClean="0"/>
              <a:pPr/>
              <a:t>11.10.2012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4FC09B-FD12-47C4-A68F-01619DC9C3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85729"/>
            <a:ext cx="8458200" cy="4214841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Název školy:Základní škola Chomutov, Písečná 5144</a:t>
            </a:r>
            <a:br>
              <a:rPr lang="cs-CZ" sz="2700" dirty="0" smtClean="0"/>
            </a:br>
            <a:r>
              <a:rPr lang="cs-CZ" sz="2700" dirty="0" smtClean="0"/>
              <a:t>Název materiálu: VY_22_INOVACE_10_Londýn_ig2</a:t>
            </a:r>
            <a:br>
              <a:rPr lang="cs-CZ" sz="2700" dirty="0" smtClean="0"/>
            </a:br>
            <a:r>
              <a:rPr lang="cs-CZ" sz="2700" dirty="0" smtClean="0"/>
              <a:t>Číslo projektu: CZ 1.07/1.4.00/21.3355</a:t>
            </a:r>
            <a:br>
              <a:rPr lang="cs-CZ" sz="2700" dirty="0" smtClean="0"/>
            </a:br>
            <a:r>
              <a:rPr lang="cs-CZ" sz="2700" dirty="0" smtClean="0"/>
              <a:t>Autor: Mgr. Iveta </a:t>
            </a:r>
            <a:r>
              <a:rPr lang="cs-CZ" sz="2700" dirty="0" err="1" smtClean="0"/>
              <a:t>Gobbiová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Datum tvorby: 28.02. 2012</a:t>
            </a:r>
            <a:br>
              <a:rPr lang="cs-CZ" sz="2700" dirty="0" smtClean="0"/>
            </a:br>
            <a:r>
              <a:rPr lang="cs-CZ" sz="2700" dirty="0" smtClean="0"/>
              <a:t>Cílový ročník: 4. a 5. třída</a:t>
            </a:r>
            <a:br>
              <a:rPr lang="cs-CZ" sz="2700" dirty="0" smtClean="0"/>
            </a:br>
            <a:r>
              <a:rPr lang="cs-CZ" sz="2700" dirty="0" smtClean="0"/>
              <a:t>Vzdělávací oblast/obor/okruh: Anglický jazyk</a:t>
            </a:r>
            <a:br>
              <a:rPr lang="cs-CZ" sz="2700" dirty="0" smtClean="0"/>
            </a:br>
            <a:r>
              <a:rPr lang="cs-CZ" sz="2700" dirty="0" smtClean="0"/>
              <a:t>Klíčové slovo: památky města Londýna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Anotace: Prezentace je určena pro žáky 4. a 5.tříd,slouží k seznámení s městem </a:t>
            </a:r>
            <a:r>
              <a:rPr lang="cs-CZ" sz="2700" dirty="0" err="1" smtClean="0"/>
              <a:t>londýn</a:t>
            </a:r>
            <a:r>
              <a:rPr lang="cs-CZ" sz="2700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00034" y="5500702"/>
            <a:ext cx="8501122" cy="860429"/>
          </a:xfrm>
        </p:spPr>
        <p:txBody>
          <a:bodyPr/>
          <a:lstStyle/>
          <a:p>
            <a:pPr algn="l"/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pPr algn="l"/>
            <a:r>
              <a:rPr lang="cs-CZ" i="1" dirty="0" smtClean="0"/>
              <a:t>není-li uvedeno jinak, je Mgr. Iveta </a:t>
            </a:r>
            <a:r>
              <a:rPr lang="cs-CZ" i="1" dirty="0" err="1" smtClean="0"/>
              <a:t>Gobbiová</a:t>
            </a:r>
            <a:endParaRPr lang="cs-CZ" dirty="0" smtClean="0"/>
          </a:p>
          <a:p>
            <a:pPr algn="l"/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0562" y="5572140"/>
            <a:ext cx="2735580" cy="5322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428736"/>
            <a:ext cx="8458200" cy="1222375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LONDÝN</a:t>
            </a:r>
            <a:endParaRPr lang="cs-CZ" sz="9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142900"/>
            <a:ext cx="8286808" cy="1357322"/>
          </a:xfrm>
        </p:spPr>
        <p:txBody>
          <a:bodyPr>
            <a:noAutofit/>
          </a:bodyPr>
          <a:lstStyle/>
          <a:p>
            <a:r>
              <a:rPr lang="cs-CZ" sz="4400" dirty="0" smtClean="0"/>
              <a:t>Katedrála </a:t>
            </a:r>
            <a:r>
              <a:rPr lang="cs-CZ" sz="4400" dirty="0"/>
              <a:t>v</a:t>
            </a:r>
            <a:r>
              <a:rPr lang="cs-CZ" sz="4400" dirty="0" smtClean="0"/>
              <a:t> Canterbury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071547"/>
            <a:ext cx="3008313" cy="3929090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Zde se jmenuje arcibiskup z Canterbury,</a:t>
            </a:r>
          </a:p>
          <a:p>
            <a:r>
              <a:rPr lang="cs-CZ" sz="3600" dirty="0" smtClean="0"/>
              <a:t>který korunuje krále nebo královnu.</a:t>
            </a:r>
            <a:endParaRPr lang="cs-CZ" sz="3600" dirty="0"/>
          </a:p>
        </p:txBody>
      </p:sp>
      <p:pic>
        <p:nvPicPr>
          <p:cNvPr id="5" name="Zástupný symbol pro obsah 4" descr="P1050816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547267" y="1381899"/>
            <a:ext cx="4911721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Katedrála v Canterbury</a:t>
            </a:r>
            <a:endParaRPr lang="cs-CZ" b="1" dirty="0"/>
          </a:p>
        </p:txBody>
      </p:sp>
      <p:pic>
        <p:nvPicPr>
          <p:cNvPr id="6" name="Zástupný symbol pro obsah 5" descr="P105082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596" y="1571612"/>
            <a:ext cx="4514853" cy="3386140"/>
          </a:xfrm>
        </p:spPr>
      </p:pic>
      <p:pic>
        <p:nvPicPr>
          <p:cNvPr id="5" name="Zástupný symbol pro obsah 4" descr="P1050817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429124" y="2000240"/>
            <a:ext cx="4191000" cy="31432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7358114" cy="1304926"/>
          </a:xfrm>
        </p:spPr>
        <p:txBody>
          <a:bodyPr>
            <a:noAutofit/>
          </a:bodyPr>
          <a:lstStyle/>
          <a:p>
            <a:r>
              <a:rPr lang="cs-CZ" sz="4400" dirty="0" smtClean="0"/>
              <a:t>Millennium</a:t>
            </a:r>
            <a:br>
              <a:rPr lang="cs-CZ" sz="4400" dirty="0" smtClean="0"/>
            </a:br>
            <a:r>
              <a:rPr lang="cs-CZ" sz="4400" dirty="0" smtClean="0"/>
              <a:t>(O₂ aréna)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143116"/>
            <a:ext cx="3008313" cy="398304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 to aréna, která vypadá jako ježek.</a:t>
            </a:r>
          </a:p>
        </p:txBody>
      </p:sp>
      <p:pic>
        <p:nvPicPr>
          <p:cNvPr id="5" name="Zástupný symbol pro obsah 4" descr="P105083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643306" y="1428736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4429156" cy="9477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Greenwitch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428736"/>
            <a:ext cx="3008313" cy="3981464"/>
          </a:xfrm>
        </p:spPr>
        <p:txBody>
          <a:bodyPr>
            <a:noAutofit/>
          </a:bodyPr>
          <a:lstStyle/>
          <a:p>
            <a:r>
              <a:rPr lang="cs-CZ" sz="3200" dirty="0" smtClean="0"/>
              <a:t>Nultý poledník, od kterého se určuje východní a západní polokoule. 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aké se od něho určují časová pásma.</a:t>
            </a:r>
            <a:endParaRPr lang="cs-CZ" sz="3200" dirty="0"/>
          </a:p>
        </p:txBody>
      </p:sp>
      <p:pic>
        <p:nvPicPr>
          <p:cNvPr id="7" name="Zástupný symbol pro obsah 6" descr="P105084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428992" y="1428736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3008313" cy="1292248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British Museum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008313" cy="4494230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Národní muzeum, kde jsou uloženy nejvýznamnější archeologické nálezy.</a:t>
            </a:r>
          </a:p>
          <a:p>
            <a:r>
              <a:rPr lang="cs-CZ" sz="2400" dirty="0" smtClean="0"/>
              <a:t>Expozice jsou rozděleny podle zemí (kde byly artefakty nalezeny) a podle období(kdy byly nalezeny)</a:t>
            </a:r>
            <a:endParaRPr lang="cs-CZ" sz="2400" dirty="0"/>
          </a:p>
        </p:txBody>
      </p:sp>
      <p:pic>
        <p:nvPicPr>
          <p:cNvPr id="5" name="Zástupný symbol pro obsah 4" descr="P105084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00430" y="1857364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British</a:t>
            </a:r>
            <a:r>
              <a:rPr lang="cs-CZ" dirty="0" smtClean="0"/>
              <a:t> </a:t>
            </a:r>
            <a:r>
              <a:rPr lang="cs-CZ" b="1" dirty="0" smtClean="0"/>
              <a:t>Museum</a:t>
            </a:r>
            <a:endParaRPr lang="cs-CZ" b="1" dirty="0"/>
          </a:p>
        </p:txBody>
      </p:sp>
      <p:pic>
        <p:nvPicPr>
          <p:cNvPr id="5" name="Zástupný symbol pro obsah 4" descr="P105085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1785926"/>
            <a:ext cx="4038600" cy="4143404"/>
          </a:xfrm>
        </p:spPr>
      </p:pic>
      <p:pic>
        <p:nvPicPr>
          <p:cNvPr id="6" name="Zástupný symbol pro obsah 5" descr="P105085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3008313" cy="1292248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Windsor </a:t>
            </a:r>
            <a:r>
              <a:rPr lang="cs-CZ" sz="4400" dirty="0"/>
              <a:t>C</a:t>
            </a:r>
            <a:r>
              <a:rPr lang="cs-CZ" sz="4400" dirty="0" smtClean="0"/>
              <a:t>astle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143116"/>
            <a:ext cx="3008313" cy="398304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Víkendové a letní sídlo královny </a:t>
            </a:r>
          </a:p>
          <a:p>
            <a:r>
              <a:rPr lang="cs-CZ" sz="3600" dirty="0" smtClean="0"/>
              <a:t>Alžběty II.</a:t>
            </a:r>
            <a:endParaRPr lang="cs-CZ" sz="3600" dirty="0"/>
          </a:p>
        </p:txBody>
      </p:sp>
      <p:pic>
        <p:nvPicPr>
          <p:cNvPr id="5" name="Zástupný symbol pro obsah 4" descr="P105086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00726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Windsor Castle</a:t>
            </a:r>
            <a:endParaRPr lang="cs-CZ" dirty="0"/>
          </a:p>
        </p:txBody>
      </p:sp>
      <p:pic>
        <p:nvPicPr>
          <p:cNvPr id="5" name="Zástupný symbol pro obsah 4" descr="P105086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786058"/>
            <a:ext cx="4476749" cy="3357562"/>
          </a:xfrm>
        </p:spPr>
      </p:pic>
      <p:pic>
        <p:nvPicPr>
          <p:cNvPr id="6" name="Zástupný symbol pro obsah 5" descr="P1050876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458200" cy="5207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Hradní stráž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643050"/>
            <a:ext cx="3008313" cy="4483113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Hradní stráž stojí ve speciálních budkách, které jsou určeny pouze pro stráže.</a:t>
            </a:r>
          </a:p>
          <a:p>
            <a:r>
              <a:rPr lang="cs-CZ" sz="3200" dirty="0" smtClean="0"/>
              <a:t>Stráž po dobu svého hlídání se nesmí ani pohnout.</a:t>
            </a:r>
          </a:p>
        </p:txBody>
      </p:sp>
      <p:pic>
        <p:nvPicPr>
          <p:cNvPr id="5" name="Zástupný symbol pro obsah 4" descr="P105088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332952" y="1667652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Hradní stráže</a:t>
            </a:r>
            <a:endParaRPr lang="cs-CZ" b="1" dirty="0"/>
          </a:p>
        </p:txBody>
      </p:sp>
      <p:pic>
        <p:nvPicPr>
          <p:cNvPr id="5" name="Zástupný symbol pro obsah 4" descr="P105087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390775"/>
            <a:ext cx="4191000" cy="3143250"/>
          </a:xfrm>
        </p:spPr>
      </p:pic>
      <p:pic>
        <p:nvPicPr>
          <p:cNvPr id="6" name="Zástupný symbol pro obsah 5" descr="P106011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714356"/>
            <a:ext cx="8458200" cy="520700"/>
          </a:xfrm>
        </p:spPr>
        <p:txBody>
          <a:bodyPr>
            <a:noAutofit/>
          </a:bodyPr>
          <a:lstStyle/>
          <a:p>
            <a:r>
              <a:rPr lang="cs-CZ" sz="4000" dirty="0" smtClean="0"/>
              <a:t>   Hampton Court Palace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643050"/>
            <a:ext cx="3008313" cy="4929222"/>
          </a:xfrm>
        </p:spPr>
        <p:txBody>
          <a:bodyPr>
            <a:noAutofit/>
          </a:bodyPr>
          <a:lstStyle/>
          <a:p>
            <a:r>
              <a:rPr lang="cs-CZ" sz="2400" dirty="0" smtClean="0"/>
              <a:t>Bývalý královský palác,který vyhořel v roce 1986.</a:t>
            </a:r>
          </a:p>
          <a:p>
            <a:r>
              <a:rPr lang="cs-CZ" sz="2400" dirty="0" smtClean="0"/>
              <a:t>Rekonstrukce paláce spolkla ohromné peníze a byla dokončena roku 1995.</a:t>
            </a:r>
          </a:p>
          <a:p>
            <a:r>
              <a:rPr lang="cs-CZ" sz="2400" dirty="0" smtClean="0"/>
              <a:t>Od roku 1838 je palác zpřístupněn veřejnosti.</a:t>
            </a:r>
            <a:endParaRPr lang="cs-CZ" sz="2400" dirty="0"/>
          </a:p>
        </p:txBody>
      </p:sp>
      <p:pic>
        <p:nvPicPr>
          <p:cNvPr id="5" name="Zástupný symbol pro obsah 4" descr="P1050896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00430" y="171448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Zahrady v Hampton Court</a:t>
            </a:r>
            <a:endParaRPr lang="cs-CZ" b="1" dirty="0"/>
          </a:p>
        </p:txBody>
      </p:sp>
      <p:pic>
        <p:nvPicPr>
          <p:cNvPr id="7" name="Zástupný symbol pro obsah 6" descr="P105091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1857364"/>
            <a:ext cx="4038600" cy="3529016"/>
          </a:xfrm>
        </p:spPr>
      </p:pic>
      <p:pic>
        <p:nvPicPr>
          <p:cNvPr id="8" name="Zástupný symbol pro obsah 7" descr="P105090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857364"/>
            <a:ext cx="4038600" cy="352029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3971924" cy="1292248"/>
          </a:xfrm>
        </p:spPr>
        <p:txBody>
          <a:bodyPr>
            <a:noAutofit/>
          </a:bodyPr>
          <a:lstStyle/>
          <a:p>
            <a:r>
              <a:rPr lang="cs-CZ" sz="4400" dirty="0" smtClean="0"/>
              <a:t> St. Paul‘s Cathedral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000240"/>
            <a:ext cx="3008313" cy="412592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Katedrála svatého Pavla je druhou největší katedrálou na světě.</a:t>
            </a:r>
          </a:p>
          <a:p>
            <a:r>
              <a:rPr lang="cs-CZ" sz="2800" dirty="0" smtClean="0"/>
              <a:t>Stavěla se přes dvě stě let, protože během stavby několikrát vyhořela.</a:t>
            </a:r>
            <a:endParaRPr lang="cs-CZ" sz="2800" dirty="0"/>
          </a:p>
        </p:txBody>
      </p:sp>
      <p:pic>
        <p:nvPicPr>
          <p:cNvPr id="5" name="Zástupný symbol pro obsah 4" descr="P105093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00430" y="171448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St. Paul‘s Cathedral</a:t>
            </a:r>
            <a:endParaRPr lang="cs-CZ" b="1" dirty="0"/>
          </a:p>
        </p:txBody>
      </p:sp>
      <p:pic>
        <p:nvPicPr>
          <p:cNvPr id="5" name="Zástupný symbol pro obsah 4" descr="P105093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-149254" y="2506652"/>
            <a:ext cx="4622799" cy="3467099"/>
          </a:xfrm>
        </p:spPr>
      </p:pic>
      <p:pic>
        <p:nvPicPr>
          <p:cNvPr id="8" name="Zástupný symbol pro obsah 7" descr="P1050936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7143768" cy="785818"/>
          </a:xfrm>
        </p:spPr>
        <p:txBody>
          <a:bodyPr>
            <a:noAutofit/>
          </a:bodyPr>
          <a:lstStyle/>
          <a:p>
            <a:r>
              <a:rPr lang="cs-CZ" sz="4400" dirty="0" smtClean="0"/>
              <a:t>    Tower </a:t>
            </a:r>
            <a:br>
              <a:rPr lang="cs-CZ" sz="4400" dirty="0" smtClean="0"/>
            </a:br>
            <a:r>
              <a:rPr lang="cs-CZ" sz="4400" dirty="0" smtClean="0"/>
              <a:t>of London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285720" y="1714488"/>
            <a:ext cx="3008313" cy="4429156"/>
          </a:xfrm>
        </p:spPr>
        <p:txBody>
          <a:bodyPr>
            <a:noAutofit/>
          </a:bodyPr>
          <a:lstStyle/>
          <a:p>
            <a:r>
              <a:rPr lang="cs-CZ" sz="2400" dirty="0" smtClean="0"/>
              <a:t>Pevnost vystavěna k obraně města ve středověku.</a:t>
            </a:r>
          </a:p>
          <a:p>
            <a:r>
              <a:rPr lang="cs-CZ" sz="2400" dirty="0" smtClean="0"/>
              <a:t>V dnešní době slouží jako trezor k uchovávání korunovačních klenot.</a:t>
            </a:r>
          </a:p>
          <a:p>
            <a:r>
              <a:rPr lang="cs-CZ" sz="2400" dirty="0" smtClean="0"/>
              <a:t>Součástí je také královská zbrojírna ve White Tower.</a:t>
            </a:r>
            <a:endParaRPr lang="cs-CZ" sz="2400" dirty="0"/>
          </a:p>
        </p:txBody>
      </p:sp>
      <p:pic>
        <p:nvPicPr>
          <p:cNvPr id="5" name="Zástupný symbol pro obsah 4" descr="P105094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1868" y="1857364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White Tower</a:t>
            </a:r>
            <a:endParaRPr lang="cs-CZ" b="1" dirty="0"/>
          </a:p>
        </p:txBody>
      </p:sp>
      <p:pic>
        <p:nvPicPr>
          <p:cNvPr id="5" name="Zástupný symbol pro obsah 4" descr="P105095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390775"/>
            <a:ext cx="4191000" cy="3143250"/>
          </a:xfrm>
        </p:spPr>
      </p:pic>
      <p:pic>
        <p:nvPicPr>
          <p:cNvPr id="8" name="Zástupný symbol pro obsah 7" descr="P105096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94137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Tower Bridge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500174"/>
            <a:ext cx="3008313" cy="5000660"/>
          </a:xfrm>
        </p:spPr>
        <p:txBody>
          <a:bodyPr>
            <a:noAutofit/>
          </a:bodyPr>
          <a:lstStyle/>
          <a:p>
            <a:r>
              <a:rPr lang="cs-CZ" sz="2800" dirty="0" smtClean="0"/>
              <a:t>Most přes řeku Temži.</a:t>
            </a:r>
          </a:p>
          <a:p>
            <a:r>
              <a:rPr lang="cs-CZ" sz="2800" dirty="0" smtClean="0"/>
              <a:t>Je vystavěn z dvou věží a uprostřed je zvedací systém, který umožňuje velkým lodím proplouvat pod tímto mostem.</a:t>
            </a:r>
            <a:endParaRPr lang="cs-CZ" sz="2800" dirty="0"/>
          </a:p>
        </p:txBody>
      </p:sp>
      <p:pic>
        <p:nvPicPr>
          <p:cNvPr id="9" name="Zástupný symbol pro obsah 8" descr="P105099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714356"/>
            <a:ext cx="5111750" cy="492922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472518" cy="86993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House of Parliament and Big Ben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757610" cy="4691063"/>
          </a:xfrm>
        </p:spPr>
        <p:txBody>
          <a:bodyPr>
            <a:noAutofit/>
          </a:bodyPr>
          <a:lstStyle/>
          <a:p>
            <a:r>
              <a:rPr lang="cs-CZ" sz="2800" dirty="0" smtClean="0"/>
              <a:t>Budova parlamentu je rozdělena na dvě komory:</a:t>
            </a:r>
          </a:p>
          <a:p>
            <a:r>
              <a:rPr lang="cs-CZ" sz="2800" dirty="0" smtClean="0"/>
              <a:t>House of Lords </a:t>
            </a:r>
          </a:p>
          <a:p>
            <a:r>
              <a:rPr lang="cs-CZ" sz="2800" dirty="0" smtClean="0"/>
              <a:t>House of Commons</a:t>
            </a:r>
          </a:p>
          <a:p>
            <a:r>
              <a:rPr lang="cs-CZ" sz="2800" dirty="0" smtClean="0"/>
              <a:t>(dolní sněmovna).</a:t>
            </a:r>
          </a:p>
          <a:p>
            <a:r>
              <a:rPr lang="cs-CZ" sz="2800" dirty="0" smtClean="0"/>
              <a:t>Big Ben je věž s hodinami při budově parlamentu.</a:t>
            </a:r>
            <a:endParaRPr lang="cs-CZ" sz="2800" dirty="0"/>
          </a:p>
        </p:txBody>
      </p:sp>
      <p:pic>
        <p:nvPicPr>
          <p:cNvPr id="5" name="Zástupný symbol pro obsah 4" descr="P106001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803650" y="1857364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House of Parliament and Big Ben</a:t>
            </a:r>
            <a:endParaRPr lang="cs-CZ" b="1" dirty="0"/>
          </a:p>
        </p:txBody>
      </p:sp>
      <p:pic>
        <p:nvPicPr>
          <p:cNvPr id="5" name="Zástupný symbol pro obsah 4" descr="P106001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-16697" y="2445533"/>
            <a:ext cx="4705348" cy="3529011"/>
          </a:xfrm>
        </p:spPr>
      </p:pic>
      <p:pic>
        <p:nvPicPr>
          <p:cNvPr id="6" name="Zástupný symbol pro obsah 5" descr="P106001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405311" y="2390738"/>
            <a:ext cx="4762533" cy="35719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869934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London Eye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28596" y="1500174"/>
            <a:ext cx="3008313" cy="42862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 to vyhlídkové kolo na břehu Temže.</a:t>
            </a:r>
          </a:p>
          <a:p>
            <a:r>
              <a:rPr lang="cs-CZ" sz="3600" dirty="0" smtClean="0"/>
              <a:t>Je 135 metrů vysoké i široké.</a:t>
            </a:r>
            <a:endParaRPr lang="cs-CZ" sz="3600" dirty="0"/>
          </a:p>
        </p:txBody>
      </p:sp>
      <p:pic>
        <p:nvPicPr>
          <p:cNvPr id="5" name="Zástupný symbol pro obsah 4" descr="P106003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00726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London Eye</a:t>
            </a:r>
            <a:endParaRPr lang="cs-CZ" b="1" dirty="0"/>
          </a:p>
        </p:txBody>
      </p:sp>
      <p:pic>
        <p:nvPicPr>
          <p:cNvPr id="5" name="Zástupný symbol pro obsah 4" descr="P106001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1857364"/>
            <a:ext cx="4038600" cy="3814768"/>
          </a:xfrm>
        </p:spPr>
      </p:pic>
      <p:pic>
        <p:nvPicPr>
          <p:cNvPr id="6" name="Zástupný symbol pro obsah 5" descr="P106003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642918"/>
            <a:ext cx="8458200" cy="520700"/>
          </a:xfrm>
        </p:spPr>
        <p:txBody>
          <a:bodyPr>
            <a:noAutofit/>
          </a:bodyPr>
          <a:lstStyle/>
          <a:p>
            <a:r>
              <a:rPr lang="cs-CZ" sz="4000" dirty="0" smtClean="0"/>
              <a:t>Westminster </a:t>
            </a:r>
            <a:br>
              <a:rPr lang="cs-CZ" sz="4000" dirty="0" smtClean="0"/>
            </a:br>
            <a:r>
              <a:rPr lang="cs-CZ" sz="4000" dirty="0" smtClean="0"/>
              <a:t>Abby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785926"/>
            <a:ext cx="3008313" cy="4340237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Katedrála,kde probíhají korunovace krále/královny.</a:t>
            </a:r>
          </a:p>
          <a:p>
            <a:r>
              <a:rPr lang="cs-CZ" sz="2400" dirty="0" smtClean="0"/>
              <a:t>Probíhají zde také pohřby a je tu hřbitov králů,královen a významných anglických lidí(spisovatelé).</a:t>
            </a:r>
          </a:p>
          <a:p>
            <a:r>
              <a:rPr lang="cs-CZ" sz="2400" dirty="0" smtClean="0"/>
              <a:t>Zde byla svatba Kate a </a:t>
            </a:r>
            <a:r>
              <a:rPr lang="cs-CZ" sz="2400" dirty="0" smtClean="0"/>
              <a:t>Williama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" name="Zástupný symbol pro obsah 6" descr="P106006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475828" y="145333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Westminster Abby</a:t>
            </a:r>
            <a:endParaRPr lang="cs-CZ" dirty="0"/>
          </a:p>
        </p:txBody>
      </p:sp>
      <p:pic>
        <p:nvPicPr>
          <p:cNvPr id="5" name="Zástupný symbol pro obsah 4" descr="P106006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2000240"/>
            <a:ext cx="4038600" cy="4314834"/>
          </a:xfrm>
        </p:spPr>
      </p:pic>
      <p:pic>
        <p:nvPicPr>
          <p:cNvPr id="6" name="Zástupný symbol pro obsah 5" descr="P106007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642918"/>
            <a:ext cx="8458200" cy="520700"/>
          </a:xfrm>
        </p:spPr>
        <p:txBody>
          <a:bodyPr>
            <a:noAutofit/>
          </a:bodyPr>
          <a:lstStyle/>
          <a:p>
            <a:r>
              <a:rPr lang="cs-CZ" sz="4000" dirty="0" smtClean="0"/>
              <a:t>Buckingham </a:t>
            </a:r>
            <a:br>
              <a:rPr lang="cs-CZ" sz="4000" dirty="0" smtClean="0"/>
            </a:br>
            <a:r>
              <a:rPr lang="cs-CZ" sz="4000" dirty="0" smtClean="0"/>
              <a:t>Palace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357430"/>
            <a:ext cx="3008313" cy="3768733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Palác, kde bydlí královská rodina.</a:t>
            </a:r>
            <a:endParaRPr lang="cs-CZ" sz="4400" dirty="0"/>
          </a:p>
        </p:txBody>
      </p:sp>
      <p:pic>
        <p:nvPicPr>
          <p:cNvPr id="5" name="Zástupný symbol pro obsah 4" descr="P106012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00430" y="1500174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Buckingham Palace</a:t>
            </a:r>
            <a:endParaRPr lang="cs-CZ" dirty="0"/>
          </a:p>
        </p:txBody>
      </p:sp>
      <p:pic>
        <p:nvPicPr>
          <p:cNvPr id="5" name="Zástupný symbol pro obsah 4" descr="P106012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2000240"/>
            <a:ext cx="4884224" cy="3663168"/>
          </a:xfrm>
        </p:spPr>
      </p:pic>
      <p:pic>
        <p:nvPicPr>
          <p:cNvPr id="6" name="Zástupný symbol pro obsah 5" descr="P1060119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814893" y="2114537"/>
            <a:ext cx="4343400" cy="3257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71480"/>
            <a:ext cx="8458200" cy="520700"/>
          </a:xfrm>
        </p:spPr>
        <p:txBody>
          <a:bodyPr>
            <a:noAutofit/>
          </a:bodyPr>
          <a:lstStyle/>
          <a:p>
            <a:r>
              <a:rPr lang="cs-CZ" sz="3600" dirty="0" smtClean="0"/>
              <a:t>         Red </a:t>
            </a:r>
            <a:br>
              <a:rPr lang="cs-CZ" sz="3600" dirty="0" smtClean="0"/>
            </a:br>
            <a:r>
              <a:rPr lang="cs-CZ" sz="3600" dirty="0" smtClean="0"/>
              <a:t>Doubledecker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000240"/>
            <a:ext cx="3008313" cy="412592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Londýnské dvoupatrové autobusy,které nikde jinde nejezdí.</a:t>
            </a:r>
          </a:p>
          <a:p>
            <a:r>
              <a:rPr lang="cs-CZ" sz="2800" dirty="0" smtClean="0"/>
              <a:t>Ale dnes jezdí jiné,z dveřmi vzadu,protože tyhle byli nebezpečné. </a:t>
            </a:r>
            <a:endParaRPr lang="cs-CZ" sz="2800" dirty="0"/>
          </a:p>
        </p:txBody>
      </p:sp>
      <p:pic>
        <p:nvPicPr>
          <p:cNvPr id="7" name="Zástupný symbol pro obsah 6" descr="P106014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643306" y="1571612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458200" cy="520700"/>
          </a:xfrm>
        </p:spPr>
        <p:txBody>
          <a:bodyPr>
            <a:noAutofit/>
          </a:bodyPr>
          <a:lstStyle/>
          <a:p>
            <a:r>
              <a:rPr lang="cs-CZ" sz="3600" dirty="0" smtClean="0"/>
              <a:t>        Red </a:t>
            </a:r>
            <a:br>
              <a:rPr lang="cs-CZ" sz="3600" dirty="0" smtClean="0"/>
            </a:br>
            <a:r>
              <a:rPr lang="cs-CZ" sz="3600" dirty="0" smtClean="0"/>
              <a:t>Doubledecker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285992"/>
            <a:ext cx="3008313" cy="384017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Nové autobusy v Londýně</a:t>
            </a:r>
            <a:endParaRPr lang="cs-CZ" sz="4000" dirty="0"/>
          </a:p>
        </p:txBody>
      </p:sp>
      <p:pic>
        <p:nvPicPr>
          <p:cNvPr id="5" name="Zástupný symbol pro obsah 4" descr="P105083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007268"/>
            <a:ext cx="5340350" cy="40052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610600" cy="882650"/>
          </a:xfrm>
        </p:spPr>
        <p:txBody>
          <a:bodyPr/>
          <a:lstStyle/>
          <a:p>
            <a:pPr algn="ctr"/>
            <a:r>
              <a:rPr lang="cs-CZ" b="1" dirty="0" smtClean="0"/>
              <a:t>Typické věci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5720" y="1142984"/>
            <a:ext cx="4290556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Telefonní budka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851759" y="1142984"/>
            <a:ext cx="4292241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Poštovní schránka</a:t>
            </a:r>
            <a:endParaRPr lang="cs-CZ" sz="3600" dirty="0"/>
          </a:p>
        </p:txBody>
      </p:sp>
      <p:pic>
        <p:nvPicPr>
          <p:cNvPr id="7" name="Zástupný symbol pro obsah 6" descr="P1060084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77971" y="2608055"/>
            <a:ext cx="4291012" cy="3218259"/>
          </a:xfrm>
        </p:spPr>
      </p:pic>
      <p:pic>
        <p:nvPicPr>
          <p:cNvPr id="8" name="Zástupný symbol pro obsah 7" descr="P105088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750202" y="2750732"/>
            <a:ext cx="4289425" cy="3217069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610600" cy="882650"/>
          </a:xfrm>
        </p:spPr>
        <p:txBody>
          <a:bodyPr/>
          <a:lstStyle/>
          <a:p>
            <a:pPr algn="ctr"/>
            <a:r>
              <a:rPr lang="cs-CZ" b="1" dirty="0" smtClean="0"/>
              <a:t>Typická auta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7158" y="1714488"/>
            <a:ext cx="4290556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Taxi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3438" y="1571612"/>
            <a:ext cx="4292241" cy="639762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dirty="0" smtClean="0"/>
              <a:t>Poštovní</a:t>
            </a:r>
            <a:r>
              <a:rPr lang="cs-CZ" sz="3200" dirty="0" smtClean="0"/>
              <a:t> auta</a:t>
            </a:r>
            <a:endParaRPr lang="cs-CZ" sz="3200" dirty="0"/>
          </a:p>
        </p:txBody>
      </p:sp>
      <p:pic>
        <p:nvPicPr>
          <p:cNvPr id="8" name="Zástupný symbol pro obsah 7" descr="P1050843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85720" y="2857496"/>
            <a:ext cx="4291012" cy="3218259"/>
          </a:xfrm>
        </p:spPr>
      </p:pic>
      <p:pic>
        <p:nvPicPr>
          <p:cNvPr id="7" name="Zástupný symbol pro obsah 6" descr="P1050877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4876" y="2786058"/>
            <a:ext cx="4289425" cy="3217069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 fotografií – rodinné album - Vojtěch </a:t>
            </a:r>
            <a:r>
              <a:rPr lang="cs-CZ" dirty="0" err="1" smtClean="0"/>
              <a:t>Gobbi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</TotalTime>
  <Words>417</Words>
  <Application>Microsoft Office PowerPoint</Application>
  <PresentationFormat>Předvádění na obrazovce (4:3)</PresentationFormat>
  <Paragraphs>75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Název školy:Základní škola Chomutov, Písečná 5144 Název materiálu: VY_22_INOVACE_10_Londýn_ig2 Číslo projektu: CZ 1.07/1.4.00/21.3355 Autor: Mgr. Iveta Gobbiová Datum tvorby: 28.02. 2012 Cílový ročník: 4. a 5. třída Vzdělávací oblast/obor/okruh: Anglický jazyk Klíčové slovo: památky města Londýna  Anotace: Prezentace je určena pro žáky 4. a 5.tříd,slouží k seznámení s městem londýn. </vt:lpstr>
      <vt:lpstr>LONDÝN</vt:lpstr>
      <vt:lpstr>Katedrála v Canterbury</vt:lpstr>
      <vt:lpstr>Katedrála v Canterbury</vt:lpstr>
      <vt:lpstr>Millennium (O₂ aréna)</vt:lpstr>
      <vt:lpstr>Greenwitch</vt:lpstr>
      <vt:lpstr>British Museum</vt:lpstr>
      <vt:lpstr>British Museum</vt:lpstr>
      <vt:lpstr>Windsor Castle</vt:lpstr>
      <vt:lpstr>Windsor Castle</vt:lpstr>
      <vt:lpstr>Hradní stráž</vt:lpstr>
      <vt:lpstr>Hradní stráže</vt:lpstr>
      <vt:lpstr>   Hampton Court Palace</vt:lpstr>
      <vt:lpstr>Zahrady v Hampton Court</vt:lpstr>
      <vt:lpstr> St. Paul‘s Cathedral</vt:lpstr>
      <vt:lpstr>St. Paul‘s Cathedral</vt:lpstr>
      <vt:lpstr>    Tower  of London</vt:lpstr>
      <vt:lpstr>White Tower</vt:lpstr>
      <vt:lpstr>Tower Bridge</vt:lpstr>
      <vt:lpstr>House of Parliament and Big Ben</vt:lpstr>
      <vt:lpstr>House of Parliament and Big Ben</vt:lpstr>
      <vt:lpstr>London Eye</vt:lpstr>
      <vt:lpstr>London Eye</vt:lpstr>
      <vt:lpstr>Westminster  Abby</vt:lpstr>
      <vt:lpstr>Westminster Abby</vt:lpstr>
      <vt:lpstr>Buckingham  Palace</vt:lpstr>
      <vt:lpstr>Buckingham Palace</vt:lpstr>
      <vt:lpstr>         Red  Doubledecker</vt:lpstr>
      <vt:lpstr>        Red  Doubledecker</vt:lpstr>
      <vt:lpstr>Typické věci</vt:lpstr>
      <vt:lpstr>Typická auta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LONDÝN</dc:title>
  <dc:creator>vikiv</dc:creator>
  <cp:lastModifiedBy>HP</cp:lastModifiedBy>
  <cp:revision>31</cp:revision>
  <dcterms:created xsi:type="dcterms:W3CDTF">2011-04-16T08:23:12Z</dcterms:created>
  <dcterms:modified xsi:type="dcterms:W3CDTF">2012-10-11T16:46:18Z</dcterms:modified>
</cp:coreProperties>
</file>