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91" autoAdjust="0"/>
  </p:normalViewPr>
  <p:slideViewPr>
    <p:cSldViewPr>
      <p:cViewPr varScale="1">
        <p:scale>
          <a:sx n="84" d="100"/>
          <a:sy n="84" d="100"/>
        </p:scale>
        <p:origin x="-15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B19FB-9BBA-4BA0-984E-2105E9D5B772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3660BA-1A5A-4C60-9AE7-BA1D03A41B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88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F3EA1-6AA1-4675-B354-C94128E06B13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FE67E-B35F-4A89-B9E0-3E3A97D428A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4369B-CD9A-47D7-9E05-5615E36B1BD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38ED-E4EC-47F6-8A36-7E74691D8F0E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F9B2-9B6F-417D-BF65-9C73EF7116AF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BBE7A-56F7-41DE-B387-F62AE118F06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ECC70-61C6-426E-9F46-06CD4702547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11391-C939-4B8D-A5D6-389B3CB09816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B5DE6-5CBA-4EDB-8D5C-BAD5F3455BC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B69A-1E0D-48C4-96F1-488F60D8EEA8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7CEF9-DEE1-4309-8F3D-A464DFBC4A00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EE93BAE-BE89-485A-97CF-E1E2C1E92E21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7E702C5-8D82-4D8B-86A0-C47BFE1C1D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2030" y="357166"/>
            <a:ext cx="8229600" cy="6072230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školy:Základní škola Chomutov, Písečná 5144</a:t>
            </a:r>
            <a:br>
              <a:rPr lang="cs-CZ" sz="2800" dirty="0" smtClean="0"/>
            </a:br>
            <a:r>
              <a:rPr lang="cs-CZ" sz="2800" dirty="0" smtClean="0"/>
              <a:t>Název materiálu</a:t>
            </a:r>
            <a:r>
              <a:rPr lang="cs-CZ" sz="2800" smtClean="0"/>
              <a:t>: </a:t>
            </a:r>
            <a:r>
              <a:rPr lang="cs-CZ" sz="2800" smtClean="0"/>
              <a:t>VY_22_INOVACE_11_Velká</a:t>
            </a:r>
            <a:r>
              <a:rPr lang="cs-CZ" sz="2800" dirty="0" smtClean="0"/>
              <a:t>_ Británie_ig2</a:t>
            </a:r>
            <a:br>
              <a:rPr lang="cs-CZ" sz="2800" dirty="0" smtClean="0"/>
            </a:br>
            <a:r>
              <a:rPr lang="cs-CZ" sz="2800" dirty="0" smtClean="0"/>
              <a:t>Číslo projektu: CZ 1.07/1.4.00/21.3355</a:t>
            </a:r>
            <a:br>
              <a:rPr lang="cs-CZ" sz="2800" dirty="0" smtClean="0"/>
            </a:br>
            <a:r>
              <a:rPr lang="cs-CZ" sz="2800" dirty="0" smtClean="0"/>
              <a:t>Autor: Mgr. Iveta </a:t>
            </a:r>
            <a:r>
              <a:rPr lang="cs-CZ" sz="2800" dirty="0" err="1" smtClean="0"/>
              <a:t>Gobbiová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 tvorby: 07.01. 2012</a:t>
            </a:r>
            <a:br>
              <a:rPr lang="cs-CZ" sz="2800" dirty="0" smtClean="0"/>
            </a:br>
            <a:r>
              <a:rPr lang="cs-CZ" sz="2800" dirty="0" smtClean="0"/>
              <a:t>Cílový ročník: 4. a 5. třída</a:t>
            </a:r>
            <a:br>
              <a:rPr lang="cs-CZ" sz="2800" dirty="0" smtClean="0"/>
            </a:br>
            <a:r>
              <a:rPr lang="cs-CZ" sz="2800" dirty="0" smtClean="0"/>
              <a:t>Vzdělávací oblast/obor/okruh: Anglický jazyk</a:t>
            </a:r>
            <a:br>
              <a:rPr lang="cs-CZ" sz="2800" dirty="0" smtClean="0"/>
            </a:br>
            <a:r>
              <a:rPr lang="cs-CZ" sz="2800" dirty="0" smtClean="0"/>
              <a:t>Klíčové slovo: země Velké </a:t>
            </a:r>
            <a:r>
              <a:rPr lang="cs-CZ" sz="2800" dirty="0" err="1" smtClean="0"/>
              <a:t>británie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Anotace: Prezentace je určena pro žáky 4. a 5.ročníku,slouží k seznámení se zeměmi velké </a:t>
            </a:r>
            <a:r>
              <a:rPr lang="cs-CZ" sz="2800" dirty="0" err="1" smtClean="0"/>
              <a:t>británie</a:t>
            </a:r>
            <a:r>
              <a:rPr lang="cs-CZ" sz="2800" dirty="0" smtClean="0"/>
              <a:t>.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85786" y="5786455"/>
            <a:ext cx="8215370" cy="995346"/>
          </a:xfrm>
        </p:spPr>
        <p:txBody>
          <a:bodyPr/>
          <a:lstStyle/>
          <a:p>
            <a:pPr algn="l"/>
            <a:r>
              <a:rPr lang="cs-CZ" i="1" dirty="0" smtClean="0"/>
              <a:t>Autorem materiálu a všech jeho částí,</a:t>
            </a:r>
            <a:endParaRPr lang="cs-CZ" dirty="0" smtClean="0"/>
          </a:p>
          <a:p>
            <a:pPr algn="l"/>
            <a:r>
              <a:rPr lang="cs-CZ" i="1" dirty="0" smtClean="0"/>
              <a:t>není-li uvedeno jinak, je Mgr. Iveta </a:t>
            </a:r>
            <a:r>
              <a:rPr lang="cs-CZ" i="1" dirty="0" err="1" smtClean="0"/>
              <a:t>Gobbiová</a:t>
            </a:r>
            <a:endParaRPr lang="cs-CZ" dirty="0" smtClean="0"/>
          </a:p>
          <a:p>
            <a:pPr algn="l"/>
            <a:r>
              <a:rPr lang="cs-CZ" i="1" dirty="0" smtClean="0"/>
              <a:t>Financováno z ESF a státního rozpočtu ČR</a:t>
            </a:r>
            <a:endParaRPr lang="cs-CZ" dirty="0" smtClean="0"/>
          </a:p>
          <a:p>
            <a:pPr algn="l"/>
            <a:endParaRPr lang="cs-CZ" dirty="0"/>
          </a:p>
        </p:txBody>
      </p:sp>
      <p:pic>
        <p:nvPicPr>
          <p:cNvPr id="5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6000768"/>
            <a:ext cx="2735580" cy="5322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Země Velké Británie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115328" cy="1285884"/>
          </a:xfrm>
        </p:spPr>
        <p:txBody>
          <a:bodyPr>
            <a:noAutofit/>
          </a:bodyPr>
          <a:lstStyle/>
          <a:p>
            <a:pPr algn="ctr"/>
            <a:r>
              <a:rPr lang="cs-CZ" sz="3600" dirty="0" smtClean="0"/>
              <a:t>Spojené království Velké Británie a Severního Irska</a:t>
            </a:r>
            <a:endParaRPr lang="cs-CZ" sz="3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785926"/>
            <a:ext cx="3008313" cy="4340237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Součástí království je Anglie, Wales, Skotsko a Severní Irsko</a:t>
            </a:r>
            <a:endParaRPr lang="cs-CZ" sz="3600" dirty="0"/>
          </a:p>
        </p:txBody>
      </p:sp>
      <p:pic>
        <p:nvPicPr>
          <p:cNvPr id="5" name="Zástupný symbol pro obsah 4" descr="2395-velka-britani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786182" y="1571612"/>
            <a:ext cx="4857784" cy="4857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Spojené království Velké Británie a Severního Irska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Vlajka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Znak</a:t>
            </a:r>
            <a:endParaRPr lang="cs-CZ" sz="4000" dirty="0"/>
          </a:p>
        </p:txBody>
      </p:sp>
      <p:pic>
        <p:nvPicPr>
          <p:cNvPr id="7" name="Zástupný symbol pro obsah 6" descr="800px-Flag_of_the_United_Kingdom.svg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85720" y="3071810"/>
            <a:ext cx="4183064" cy="2091532"/>
          </a:xfrm>
        </p:spPr>
      </p:pic>
      <p:pic>
        <p:nvPicPr>
          <p:cNvPr id="8" name="Zástupný symbol pro obsah 7" descr="620px-Royal_Coat_of_Arms_of_the_United_Kingdom.svg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21198" y="2362200"/>
            <a:ext cx="3889428" cy="3763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Anglie - </a:t>
            </a:r>
            <a:r>
              <a:rPr lang="cs-CZ" sz="4800" dirty="0" err="1" smtClean="0"/>
              <a:t>England</a:t>
            </a:r>
            <a:r>
              <a:rPr lang="cs-CZ" sz="4800" dirty="0" smtClean="0"/>
              <a:t> 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Královna – Alžběta II.</a:t>
            </a:r>
          </a:p>
          <a:p>
            <a:r>
              <a:rPr lang="cs-CZ" dirty="0" smtClean="0"/>
              <a:t>Hlavní město – Londýn</a:t>
            </a:r>
          </a:p>
          <a:p>
            <a:r>
              <a:rPr lang="cs-CZ" dirty="0" smtClean="0"/>
              <a:t>Počet obyvatel – 50,1 mil. (k roku 2004)</a:t>
            </a:r>
          </a:p>
          <a:p>
            <a:r>
              <a:rPr lang="cs-CZ" dirty="0" smtClean="0"/>
              <a:t>Rozloha – 130 395 km²</a:t>
            </a:r>
          </a:p>
          <a:p>
            <a:r>
              <a:rPr lang="cs-CZ" dirty="0" smtClean="0"/>
              <a:t>Měna – Libra šterlinků</a:t>
            </a:r>
          </a:p>
          <a:p>
            <a:r>
              <a:rPr lang="cs-CZ" dirty="0" smtClean="0"/>
              <a:t>Jazyk – Angličtina</a:t>
            </a:r>
          </a:p>
          <a:p>
            <a:r>
              <a:rPr lang="cs-CZ" dirty="0" smtClean="0"/>
              <a:t>Státní zřízení – konstituční monarchie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Anglie - </a:t>
            </a:r>
            <a:r>
              <a:rPr lang="cs-CZ" sz="4800" dirty="0" err="1" smtClean="0"/>
              <a:t>England</a:t>
            </a:r>
            <a:endParaRPr lang="cs-CZ" sz="4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Vlajka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Znak</a:t>
            </a:r>
            <a:endParaRPr lang="cs-CZ" sz="4000" dirty="0"/>
          </a:p>
        </p:txBody>
      </p:sp>
      <p:pic>
        <p:nvPicPr>
          <p:cNvPr id="7" name="Zástupný symbol pro obsah 6" descr="800px-Flag_of_England.svg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32125"/>
            <a:ext cx="4040188" cy="2424113"/>
          </a:xfrm>
        </p:spPr>
      </p:pic>
      <p:pic>
        <p:nvPicPr>
          <p:cNvPr id="8" name="Zástupný symbol pro obsah 7" descr="410px-Royal_Arms_of_England_(1198-1340).svg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051660" y="2362200"/>
            <a:ext cx="3228504" cy="3763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Skotsko - </a:t>
            </a:r>
            <a:r>
              <a:rPr lang="cs-CZ" sz="4800" dirty="0" err="1" smtClean="0"/>
              <a:t>Scotland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Královna – Alžběta II.</a:t>
            </a:r>
          </a:p>
          <a:p>
            <a:r>
              <a:rPr lang="cs-CZ" dirty="0" smtClean="0"/>
              <a:t>Hlavní město – Edinburgh</a:t>
            </a:r>
          </a:p>
          <a:p>
            <a:r>
              <a:rPr lang="cs-CZ" dirty="0" smtClean="0"/>
              <a:t>Počet obyvatel – 5 144 200 (k roku 2004)</a:t>
            </a:r>
          </a:p>
          <a:p>
            <a:r>
              <a:rPr lang="cs-CZ" dirty="0" smtClean="0"/>
              <a:t>Rozloha – 78 772 km²</a:t>
            </a:r>
          </a:p>
          <a:p>
            <a:r>
              <a:rPr lang="cs-CZ" dirty="0" smtClean="0"/>
              <a:t>Měna – Libra šterlinků</a:t>
            </a:r>
          </a:p>
          <a:p>
            <a:r>
              <a:rPr lang="cs-CZ" dirty="0" smtClean="0"/>
              <a:t>Jazyk – angličtina, skotština, skotská gaelština</a:t>
            </a:r>
          </a:p>
          <a:p>
            <a:r>
              <a:rPr lang="cs-CZ" dirty="0" smtClean="0"/>
              <a:t>Státní zřízení – konstituční monarchie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Skotsko - </a:t>
            </a:r>
            <a:r>
              <a:rPr lang="cs-CZ" sz="4800" dirty="0" err="1" smtClean="0"/>
              <a:t>Scotland</a:t>
            </a:r>
            <a:endParaRPr lang="cs-CZ" sz="4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Vlajka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Znak</a:t>
            </a:r>
            <a:endParaRPr lang="cs-CZ" sz="4000" dirty="0"/>
          </a:p>
        </p:txBody>
      </p:sp>
      <p:pic>
        <p:nvPicPr>
          <p:cNvPr id="11" name="Zástupný symbol pro obsah 10" descr="800px-Flag_of_Scotland.svg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32125"/>
            <a:ext cx="3900486" cy="2424113"/>
          </a:xfrm>
        </p:spPr>
      </p:pic>
      <p:pic>
        <p:nvPicPr>
          <p:cNvPr id="12" name="Zástupný symbol pro obsah 11" descr="392px-Lionrampant.svg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000628" y="3071810"/>
            <a:ext cx="3733800" cy="2228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Wales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Královna – Alžběta II.</a:t>
            </a:r>
          </a:p>
          <a:p>
            <a:r>
              <a:rPr lang="cs-CZ" dirty="0" smtClean="0"/>
              <a:t>Hlavní město – </a:t>
            </a:r>
            <a:r>
              <a:rPr lang="cs-CZ" dirty="0" err="1" smtClean="0"/>
              <a:t>Cardiff</a:t>
            </a:r>
            <a:endParaRPr lang="cs-CZ" dirty="0" smtClean="0"/>
          </a:p>
          <a:p>
            <a:r>
              <a:rPr lang="cs-CZ" dirty="0" smtClean="0"/>
              <a:t>Počet obyvatel – 2 903 085 (k roku 2004)</a:t>
            </a:r>
          </a:p>
          <a:p>
            <a:r>
              <a:rPr lang="cs-CZ" dirty="0" smtClean="0"/>
              <a:t>Rozloha – 20 779 km²</a:t>
            </a:r>
          </a:p>
          <a:p>
            <a:r>
              <a:rPr lang="cs-CZ" dirty="0" smtClean="0"/>
              <a:t>Měna – Libra šterlinků </a:t>
            </a:r>
          </a:p>
          <a:p>
            <a:r>
              <a:rPr lang="cs-CZ" dirty="0" smtClean="0"/>
              <a:t>Jazyk – angličtina, velština</a:t>
            </a:r>
          </a:p>
          <a:p>
            <a:r>
              <a:rPr lang="cs-CZ" dirty="0" smtClean="0"/>
              <a:t>Státní zřízení – konstituční monarchie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Wales</a:t>
            </a:r>
            <a:endParaRPr lang="cs-CZ" sz="4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vlajka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znak</a:t>
            </a:r>
            <a:endParaRPr lang="cs-CZ" sz="4000" dirty="0"/>
          </a:p>
        </p:txBody>
      </p:sp>
      <p:pic>
        <p:nvPicPr>
          <p:cNvPr id="7" name="Zástupný symbol pro obsah 6" descr="800px-Flag_of_Wales_2.svg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32125"/>
            <a:ext cx="4040188" cy="2424113"/>
          </a:xfrm>
        </p:spPr>
      </p:pic>
      <p:pic>
        <p:nvPicPr>
          <p:cNvPr id="8" name="Zástupný symbol pro obsah 7" descr="545px-Wales_Arms.svg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956446" y="2362200"/>
            <a:ext cx="3418933" cy="3763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Autofit/>
          </a:bodyPr>
          <a:lstStyle/>
          <a:p>
            <a:r>
              <a:rPr lang="cs-CZ" sz="4800" dirty="0" smtClean="0"/>
              <a:t>Severní Irsko – </a:t>
            </a:r>
            <a:r>
              <a:rPr lang="cs-CZ" sz="4800" dirty="0" err="1" smtClean="0"/>
              <a:t>Northern</a:t>
            </a:r>
            <a:r>
              <a:rPr lang="cs-CZ" sz="4800" dirty="0" smtClean="0"/>
              <a:t> </a:t>
            </a:r>
            <a:r>
              <a:rPr lang="cs-CZ" sz="4800" dirty="0" err="1" smtClean="0"/>
              <a:t>Ireland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51996"/>
          </a:xfrm>
        </p:spPr>
        <p:txBody>
          <a:bodyPr/>
          <a:lstStyle/>
          <a:p>
            <a:r>
              <a:rPr lang="cs-CZ" dirty="0" smtClean="0"/>
              <a:t>Královna – Alžběta II.</a:t>
            </a:r>
          </a:p>
          <a:p>
            <a:r>
              <a:rPr lang="cs-CZ" dirty="0" smtClean="0"/>
              <a:t>Hlavní město – Belfast</a:t>
            </a:r>
          </a:p>
          <a:p>
            <a:r>
              <a:rPr lang="cs-CZ" dirty="0" smtClean="0"/>
              <a:t>Počet obyvatel – 1 759 000 (k roku 2004)</a:t>
            </a:r>
          </a:p>
          <a:p>
            <a:r>
              <a:rPr lang="cs-CZ" dirty="0" smtClean="0"/>
              <a:t>Rozloha – 13 843 km²</a:t>
            </a:r>
          </a:p>
          <a:p>
            <a:r>
              <a:rPr lang="cs-CZ" dirty="0" smtClean="0"/>
              <a:t>Měna – Libra šterlinků </a:t>
            </a:r>
          </a:p>
          <a:p>
            <a:r>
              <a:rPr lang="cs-CZ" dirty="0" smtClean="0"/>
              <a:t>Jazyk – angličtina, irština</a:t>
            </a:r>
          </a:p>
          <a:p>
            <a:r>
              <a:rPr lang="cs-CZ" dirty="0" smtClean="0"/>
              <a:t>Státní zřízení – konstituční monarchie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dirty="0" smtClean="0"/>
              <a:t>Severní Irsko – </a:t>
            </a:r>
            <a:r>
              <a:rPr lang="cs-CZ" sz="4800" dirty="0" err="1" smtClean="0"/>
              <a:t>Northern</a:t>
            </a:r>
            <a:r>
              <a:rPr lang="cs-CZ" sz="4800" dirty="0" smtClean="0"/>
              <a:t> </a:t>
            </a:r>
            <a:r>
              <a:rPr lang="cs-CZ" sz="4800" dirty="0" err="1" smtClean="0"/>
              <a:t>Ireland</a:t>
            </a:r>
            <a:endParaRPr lang="cs-CZ" sz="4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vlajka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znak</a:t>
            </a:r>
            <a:endParaRPr lang="cs-CZ" sz="4000" dirty="0"/>
          </a:p>
        </p:txBody>
      </p:sp>
      <p:pic>
        <p:nvPicPr>
          <p:cNvPr id="7" name="Zástupný symbol pro obsah 6" descr="600px-Ulster_banner.svg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234134"/>
            <a:ext cx="4040188" cy="2020094"/>
          </a:xfrm>
        </p:spPr>
      </p:pic>
      <p:pic>
        <p:nvPicPr>
          <p:cNvPr id="8" name="Zástupný symbol pro obsah 7" descr="Northern_Ireland_coat_of_arms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875586"/>
            <a:ext cx="4041775" cy="27371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sz="1600" dirty="0" smtClean="0"/>
              <a:t> mapa - http://www.</a:t>
            </a:r>
            <a:r>
              <a:rPr lang="cs-CZ" sz="1600" dirty="0" err="1" smtClean="0"/>
              <a:t>slapoty.cz</a:t>
            </a:r>
            <a:r>
              <a:rPr lang="cs-CZ" sz="1600" dirty="0" smtClean="0"/>
              <a:t>/fotky/2395-</a:t>
            </a:r>
            <a:r>
              <a:rPr lang="cs-CZ" sz="1600" dirty="0" err="1" smtClean="0"/>
              <a:t>velka</a:t>
            </a:r>
            <a:r>
              <a:rPr lang="cs-CZ" sz="1600" dirty="0" smtClean="0"/>
              <a:t>-</a:t>
            </a:r>
            <a:r>
              <a:rPr lang="cs-CZ" sz="1600" dirty="0" err="1" smtClean="0"/>
              <a:t>britanie.jpg</a:t>
            </a:r>
            <a:endParaRPr lang="cs-CZ" sz="1600" dirty="0" smtClean="0"/>
          </a:p>
          <a:p>
            <a:pPr>
              <a:buNone/>
            </a:pPr>
            <a:r>
              <a:rPr lang="cs-CZ" sz="1400" dirty="0" smtClean="0"/>
              <a:t>Vlajky</a:t>
            </a:r>
            <a:r>
              <a:rPr lang="cs-CZ" sz="1600" dirty="0" smtClean="0"/>
              <a:t> – </a:t>
            </a:r>
            <a:r>
              <a:rPr lang="cs-CZ" sz="1400" dirty="0" smtClean="0"/>
              <a:t>Velká Británie - http://upload.wikimedia.org/wikipedia/commons/thumb/a/ae/Flag_of_the_United_Kingdom.svg/800px-Flag_of_the_United_Kingdom.svg.png</a:t>
            </a:r>
          </a:p>
          <a:p>
            <a:pPr>
              <a:buNone/>
            </a:pPr>
            <a:r>
              <a:rPr lang="cs-CZ" sz="1400" dirty="0" smtClean="0"/>
              <a:t>                   Anglie - http://upload.wikimedia.org/wikipedia/commons/thumb/b/be/Flag_of_England.svg/800px-Flag_of_England.svg.png</a:t>
            </a:r>
          </a:p>
          <a:p>
            <a:pPr>
              <a:buNone/>
            </a:pPr>
            <a:r>
              <a:rPr lang="cs-CZ" sz="1400" dirty="0" smtClean="0"/>
              <a:t>                   Skotsko - http://upload.wikimedia.org/wikipedia/commons/thumb/1/10/Flag_of_Scotland.svg/800px-Flag_of_Scotland.svg.png</a:t>
            </a:r>
          </a:p>
          <a:p>
            <a:pPr>
              <a:buNone/>
            </a:pPr>
            <a:r>
              <a:rPr lang="cs-CZ" sz="1400" dirty="0" smtClean="0"/>
              <a:t>                   Wales - http://upload.wikimedia.org/wikipedia/commons/thumb/5/59/Flag_of_Wales_2.svg/800px-Flag_of_Wales_2.svg.png</a:t>
            </a:r>
          </a:p>
          <a:p>
            <a:pPr>
              <a:buNone/>
            </a:pPr>
            <a:r>
              <a:rPr lang="cs-CZ" sz="1400" dirty="0" smtClean="0"/>
              <a:t>                   Severní Irsko - http://upload.wikimedia.org/wikipedia/commons/thumb/8/88/Ulster_banner.svg/600px-Ulster_banner.svg.png</a:t>
            </a:r>
          </a:p>
          <a:p>
            <a:pPr>
              <a:buNone/>
            </a:pPr>
            <a:r>
              <a:rPr lang="cs-CZ" sz="1400" dirty="0" smtClean="0"/>
              <a:t>Znaky - Velká Británie - http://upload.wikimedia.org/wikipedia/commons/thumb/9/98/Royal_Coat_of_Arms_of_the_United_Kingdom.svg/620px-Royal_Coat_of_Arms_of_the_United_Kingdom.svg.png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                  </a:t>
            </a:r>
            <a:r>
              <a:rPr lang="cs-CZ" sz="1400" dirty="0" smtClean="0"/>
              <a:t>Anglie - http://upload.wikimedia.org/wikipedia/commons/thumb/d/dd/Royal_Arms_of_England_%281198-1340%29.svg/410px-Royal_Arms_of_England_%281198-1340%29.svg.png</a:t>
            </a:r>
            <a:endParaRPr lang="cs-CZ" sz="1200" dirty="0" smtClean="0"/>
          </a:p>
          <a:p>
            <a:pPr>
              <a:buNone/>
            </a:pPr>
            <a:r>
              <a:rPr lang="cs-CZ" sz="1400" dirty="0" smtClean="0"/>
              <a:t>                  Skotsko - http://upload.wikimedia.org/wikipedia/commons/thumb/4/48/Lionrampant.svg/392px-Lionrampant.svg.png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                  </a:t>
            </a:r>
            <a:r>
              <a:rPr lang="cs-CZ" sz="1400" dirty="0" smtClean="0"/>
              <a:t>Wales - http://upload.wikimedia.org/wikipedia/commons/thumb/e/e8/Wales_Arms.svg/545px-Wales_Arms.svg.png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                   </a:t>
            </a:r>
            <a:r>
              <a:rPr lang="cs-CZ" sz="1400" dirty="0" smtClean="0"/>
              <a:t>Severní Irsko - </a:t>
            </a:r>
            <a:r>
              <a:rPr lang="cs-CZ" sz="1200" dirty="0" smtClean="0"/>
              <a:t>http://upload.wikimedia.org/wikipedia/commons/8/8b/Northern_Ireland_coat_of_arms.png</a:t>
            </a:r>
          </a:p>
          <a:p>
            <a:pPr>
              <a:buNone/>
            </a:pPr>
            <a:r>
              <a:rPr lang="cs-CZ" sz="1400" dirty="0" smtClean="0"/>
              <a:t>Obsah </a:t>
            </a:r>
            <a:r>
              <a:rPr lang="cs-CZ" sz="1200" dirty="0" smtClean="0"/>
              <a:t>-   </a:t>
            </a:r>
            <a:r>
              <a:rPr lang="cs-CZ" sz="1400" dirty="0" smtClean="0"/>
              <a:t>Anglie</a:t>
            </a:r>
            <a:r>
              <a:rPr lang="cs-CZ" sz="1200" dirty="0" smtClean="0"/>
              <a:t> http://cs.wikipedia.org/wiki/Anglie</a:t>
            </a:r>
          </a:p>
          <a:p>
            <a:pPr>
              <a:buNone/>
            </a:pPr>
            <a:r>
              <a:rPr lang="cs-CZ" sz="1400" dirty="0" smtClean="0"/>
              <a:t>                 Skotsko </a:t>
            </a:r>
            <a:r>
              <a:rPr lang="cs-CZ" sz="1200" dirty="0" smtClean="0"/>
              <a:t>http://cs.wikipedia.org/wiki/Skotsko</a:t>
            </a:r>
          </a:p>
          <a:p>
            <a:pPr>
              <a:buNone/>
            </a:pPr>
            <a:r>
              <a:rPr lang="cs-CZ" sz="1200" dirty="0" smtClean="0"/>
              <a:t>                 </a:t>
            </a:r>
            <a:r>
              <a:rPr lang="cs-CZ" sz="1400" dirty="0" smtClean="0"/>
              <a:t>Wales</a:t>
            </a:r>
            <a:r>
              <a:rPr lang="cs-CZ" sz="1200" dirty="0" smtClean="0"/>
              <a:t>  http://cs.wikipedia.org/wiki/Wales</a:t>
            </a:r>
          </a:p>
          <a:p>
            <a:pPr>
              <a:buNone/>
            </a:pPr>
            <a:r>
              <a:rPr lang="cs-CZ" sz="1200" dirty="0" smtClean="0"/>
              <a:t>                 </a:t>
            </a:r>
            <a:r>
              <a:rPr lang="cs-CZ" sz="1400" dirty="0" smtClean="0"/>
              <a:t>Severní Irsko </a:t>
            </a:r>
            <a:r>
              <a:rPr lang="cs-CZ" sz="1200" dirty="0" smtClean="0"/>
              <a:t>http://cs.wikipedia.org/wiki/Severn%C3%AD_Irsko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131</TotalTime>
  <Words>344</Words>
  <Application>Microsoft Office PowerPoint</Application>
  <PresentationFormat>Předvádění na obrazovce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Vrchol</vt:lpstr>
      <vt:lpstr>Název školy:Základní škola Chomutov, Písečná 5144 Název materiálu: VY_22_INOVACE_11_Velká_ Británie_ig2 Číslo projektu: CZ 1.07/1.4.00/21.3355 Autor: Mgr. Iveta Gobbiová Datum tvorby: 07.01. 2012 Cílový ročník: 4. a 5. třída Vzdělávací oblast/obor/okruh: Anglický jazyk Klíčové slovo: země Velké británie  Anotace: Prezentace je určena pro žáky 4. a 5.ročníku,slouží k seznámení se zeměmi velké británie. </vt:lpstr>
      <vt:lpstr>Země Velké Británie</vt:lpstr>
      <vt:lpstr>Spojené království Velké Británie a Severního Irska</vt:lpstr>
      <vt:lpstr>Spojené království Velké Británie a Severního Irska </vt:lpstr>
      <vt:lpstr>Anglie - England </vt:lpstr>
      <vt:lpstr>Anglie - England</vt:lpstr>
      <vt:lpstr>Skotsko - Scotland</vt:lpstr>
      <vt:lpstr>Skotsko - Scotland</vt:lpstr>
      <vt:lpstr>Wales</vt:lpstr>
      <vt:lpstr>Wales</vt:lpstr>
      <vt:lpstr>Severní Irsko – Northern Ireland</vt:lpstr>
      <vt:lpstr>Severní Irsko – Northern Ireland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 Velké Británie</dc:title>
  <dc:creator>vikiv</dc:creator>
  <cp:lastModifiedBy>Mgr. Miroslav Žalud</cp:lastModifiedBy>
  <cp:revision>25</cp:revision>
  <dcterms:created xsi:type="dcterms:W3CDTF">2012-01-07T09:06:27Z</dcterms:created>
  <dcterms:modified xsi:type="dcterms:W3CDTF">2012-10-07T14:27:45Z</dcterms:modified>
</cp:coreProperties>
</file>