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2" r:id="rId3"/>
    <p:sldId id="256" r:id="rId4"/>
    <p:sldId id="257" r:id="rId5"/>
    <p:sldId id="258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7" Type="http://schemas.openxmlformats.org/officeDocument/2006/relationships/image" Target="../media/image9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37374705"/>
              </p:ext>
            </p:extLst>
          </p:nvPr>
        </p:nvGraphicFramePr>
        <p:xfrm>
          <a:off x="683568" y="620688"/>
          <a:ext cx="7396981" cy="55470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7" name="Prezentace" r:id="rId4" imgW="4570501" imgH="3427618" progId="PowerPoint.Show.12">
                  <p:embed/>
                </p:oleObj>
              </mc:Choice>
              <mc:Fallback>
                <p:oleObj name="Prezentace" r:id="rId4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83568" y="620688"/>
                        <a:ext cx="7396981" cy="554709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2410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6846" y="783818"/>
            <a:ext cx="5971507" cy="101566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000" dirty="0" smtClean="0"/>
              <a:t>LIKE - QUESTION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948264" y="1196752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?</a:t>
            </a:r>
            <a:endParaRPr lang="cs-CZ" sz="9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4365104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?</a:t>
            </a:r>
            <a:endParaRPr lang="cs-CZ" sz="9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2469674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?</a:t>
            </a:r>
            <a:endParaRPr lang="cs-CZ" sz="9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3254504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?</a:t>
            </a:r>
            <a:endParaRPr lang="cs-CZ" sz="9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96136" y="5301208"/>
            <a:ext cx="2045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</a:t>
            </a:r>
          </a:p>
          <a:p>
            <a:r>
              <a:rPr lang="cs-CZ" dirty="0" smtClean="0"/>
              <a:t>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456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6846" y="783818"/>
            <a:ext cx="5971507" cy="101566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000" dirty="0" smtClean="0"/>
              <a:t>LIKE - QUESTION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120081"/>
            <a:ext cx="4783682" cy="64633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DO YOU LIKE……….?</a:t>
            </a:r>
            <a:endParaRPr lang="cs-CZ" sz="3600" dirty="0"/>
          </a:p>
        </p:txBody>
      </p:sp>
      <p:pic>
        <p:nvPicPr>
          <p:cNvPr id="4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717032"/>
            <a:ext cx="2390372" cy="2323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948264" y="1196752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?</a:t>
            </a:r>
            <a:endParaRPr lang="cs-CZ" sz="9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6846" y="4576500"/>
            <a:ext cx="48349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Do </a:t>
            </a:r>
            <a:r>
              <a:rPr lang="cs-CZ" sz="3200" b="1" dirty="0" err="1" smtClean="0"/>
              <a:t>you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like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orange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283984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1093386"/>
            <a:ext cx="5505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Tvoř otázky. Klikni na obrázek pro správné znění.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044" y="1738102"/>
            <a:ext cx="1464692" cy="146469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1838" y="2053742"/>
            <a:ext cx="1372210" cy="137221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6546" y="1896940"/>
            <a:ext cx="1685813" cy="1685813"/>
          </a:xfrm>
          <a:prstGeom prst="rect">
            <a:avLst/>
          </a:prstGeom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05064"/>
            <a:ext cx="1944216" cy="1811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8964" y="4275388"/>
            <a:ext cx="1585084" cy="1407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8601" y="4197268"/>
            <a:ext cx="1623758" cy="162375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70464" y="3018128"/>
            <a:ext cx="23022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bread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02960" y="3541658"/>
            <a:ext cx="2165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pizza?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95060" y="3739554"/>
            <a:ext cx="2284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butter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9384" y="5908630"/>
            <a:ext cx="2601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onion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00363" y="5817020"/>
            <a:ext cx="2672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smtClean="0"/>
              <a:t>a </a:t>
            </a:r>
            <a:r>
              <a:rPr lang="cs-CZ" dirty="0" err="1" smtClean="0"/>
              <a:t>pepper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42950" y="5921166"/>
            <a:ext cx="2143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juice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4255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1944" y="1794113"/>
            <a:ext cx="3417182" cy="1634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290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76267" y="2149821"/>
            <a:ext cx="30764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coffee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764704"/>
            <a:ext cx="35365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Otázka a zkrácené odpovědi.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6244" y="764704"/>
            <a:ext cx="2016224" cy="2016224"/>
          </a:xfrm>
          <a:prstGeom prst="rect">
            <a:avLst/>
          </a:prstGeo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608" y="3773011"/>
            <a:ext cx="2174623" cy="173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369206" y="1153299"/>
            <a:ext cx="8508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+</a:t>
            </a:r>
            <a:endParaRPr lang="cs-CZ" sz="8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8402" y="3940314"/>
            <a:ext cx="6810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-</a:t>
            </a:r>
            <a:endParaRPr lang="cs-CZ" sz="9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66244" y="2636912"/>
            <a:ext cx="19912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Yes</a:t>
            </a:r>
            <a:r>
              <a:rPr lang="cs-CZ" sz="3200" dirty="0" smtClean="0"/>
              <a:t>, </a:t>
            </a:r>
            <a:r>
              <a:rPr lang="cs-CZ" sz="3200" b="1" dirty="0" smtClean="0"/>
              <a:t>I do.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66244" y="5559126"/>
            <a:ext cx="24048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No, I </a:t>
            </a:r>
            <a:r>
              <a:rPr lang="cs-CZ" sz="3200" b="1" dirty="0" err="1" smtClean="0"/>
              <a:t>don´t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111034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44521" y="692696"/>
            <a:ext cx="39356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Odpovídej na otázky podle sebe.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9695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00838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9695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45928"/>
            <a:ext cx="3074640" cy="1471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3365362" y="4837182"/>
            <a:ext cx="3417182" cy="1143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552957"/>
            <a:ext cx="3127047" cy="1496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27772" y="1789435"/>
            <a:ext cx="2762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cream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524" y="1980372"/>
            <a:ext cx="2714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40407" y="5409054"/>
            <a:ext cx="2640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sausages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4789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1124744"/>
            <a:ext cx="78935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…..? Odpovídej na otázky podle zadání, klikni na obrázek</a:t>
            </a:r>
          </a:p>
          <a:p>
            <a:r>
              <a:rPr lang="cs-CZ" dirty="0" smtClean="0"/>
              <a:t>pro správné znění odpovědi.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2732" y="2708920"/>
            <a:ext cx="1209675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721861"/>
            <a:ext cx="1585576" cy="158557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4824052"/>
            <a:ext cx="1385572" cy="1385572"/>
          </a:xfrm>
          <a:prstGeom prst="rect">
            <a:avLst/>
          </a:prstGeom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6790" y="5137816"/>
            <a:ext cx="1466850" cy="101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115616" y="2276872"/>
            <a:ext cx="27414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smtClean="0"/>
              <a:t>a </a:t>
            </a:r>
            <a:r>
              <a:rPr lang="cs-CZ" dirty="0" err="1" smtClean="0"/>
              <a:t>banana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36096" y="2348880"/>
            <a:ext cx="2284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butter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29368" y="4581128"/>
            <a:ext cx="20297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jam?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01271" y="4639386"/>
            <a:ext cx="2433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egg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15816" y="3404245"/>
            <a:ext cx="1431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No, I </a:t>
            </a:r>
            <a:r>
              <a:rPr lang="cs-CZ" dirty="0" err="1" smtClean="0"/>
              <a:t>don´t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3588911"/>
            <a:ext cx="11801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Yes</a:t>
            </a:r>
            <a:r>
              <a:rPr lang="cs-CZ" dirty="0" smtClean="0"/>
              <a:t>, I do.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99792" y="5517821"/>
            <a:ext cx="11801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Yes</a:t>
            </a:r>
            <a:r>
              <a:rPr lang="cs-CZ" dirty="0" smtClean="0"/>
              <a:t>, I do.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03326" y="5663388"/>
            <a:ext cx="1431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No, I </a:t>
            </a:r>
            <a:r>
              <a:rPr lang="cs-CZ" dirty="0" err="1" smtClean="0"/>
              <a:t>don´t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1783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556792"/>
            <a:ext cx="38779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/>
              <a:t>http://office.microsoft.com/cs-cz</a:t>
            </a:r>
          </a:p>
        </p:txBody>
      </p:sp>
    </p:spTree>
    <p:extLst>
      <p:ext uri="{BB962C8B-B14F-4D97-AF65-F5344CB8AC3E}">
        <p14:creationId xmlns:p14="http://schemas.microsoft.com/office/powerpoint/2010/main" val="3342881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29</TotalTime>
  <Words>179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Austin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7</cp:revision>
  <dcterms:created xsi:type="dcterms:W3CDTF">2011-09-04T11:09:08Z</dcterms:created>
  <dcterms:modified xsi:type="dcterms:W3CDTF">2012-10-07T14:50:00Z</dcterms:modified>
</cp:coreProperties>
</file>