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handoutMasterIdLst>
    <p:handoutMasterId r:id="rId9"/>
  </p:handoutMasterIdLst>
  <p:sldIdLst>
    <p:sldId id="426" r:id="rId2"/>
    <p:sldId id="433" r:id="rId3"/>
    <p:sldId id="439" r:id="rId4"/>
    <p:sldId id="434" r:id="rId5"/>
    <p:sldId id="435" r:id="rId6"/>
    <p:sldId id="432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gr. Miroslav Žalud" initials="MMŽ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8754"/>
    <a:srgbClr val="DBBE85"/>
    <a:srgbClr val="987206"/>
    <a:srgbClr val="FF616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42" autoAdjust="0"/>
    <p:restoredTop sz="89343" autoAdjust="0"/>
  </p:normalViewPr>
  <p:slideViewPr>
    <p:cSldViewPr>
      <p:cViewPr>
        <p:scale>
          <a:sx n="75" d="100"/>
          <a:sy n="75" d="100"/>
        </p:scale>
        <p:origin x="-200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167A5-E474-42D2-85EB-CABF4B02AF82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077C-1CFB-424A-91B5-D57526357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08822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7ECFF-7375-408E-84D1-F6CF77001FFA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AB662-9120-460F-8C77-93F00EE3332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531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623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772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0557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729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E8C742-24AA-4E5B-A337-F38C23F269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11ED03-F3CC-4048-B489-F55446C7D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9792B-87C7-44EB-A3DF-D3400D68D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D423-2DCC-4FDF-98FA-BD7B470356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556AAF6-06E8-49BE-8A09-92EFC03B5B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B582A-1D29-4864-8352-300BA30D1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39DD-CC5C-47F5-BB00-A964EA5EF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9DF2-3FED-408C-A307-21990C4421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A48F-6E64-44B0-A24E-BFFB5AF0C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024DC-60B0-414E-BF6E-F507D1F13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B7686-2EDE-4C05-B69C-C0B3ED8D5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AD60321-F5D7-4DC4-820B-7D8FB0939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137628" cy="583264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školy: Základní škola Chomutov, Písečná 5144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VY_52_INOVACE_29_Marie_Terezie_ad2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 1.07/1.4.00/21.3355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Mgr. Angela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Doubravová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tvorby: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25.08.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Cílový ročník: čtvrtý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oblast/obor/: Člověk a jeho svět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Klíčové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slovo: Marie Terezie, Karel VI., reformy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Tato prezentace slouží k názornému výkladu učiva o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životě a vládě Marie Terezie.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lnSpc>
                <a:spcPct val="170000"/>
              </a:lnSpc>
            </a:pP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427984" y="6021288"/>
            <a:ext cx="4536504" cy="688504"/>
          </a:xfrm>
        </p:spPr>
        <p:txBody>
          <a:bodyPr/>
          <a:lstStyle/>
          <a:p>
            <a:pPr algn="l"/>
            <a:r>
              <a:rPr lang="cs-CZ" i="1" dirty="0">
                <a:solidFill>
                  <a:schemeClr val="tx1"/>
                </a:solidFill>
              </a:rPr>
              <a:t>Autorem materiálu a všech jeho částí,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není-li uvedeno jinak, </a:t>
            </a:r>
            <a:r>
              <a:rPr lang="cs-CZ" i="1" dirty="0" smtClean="0">
                <a:solidFill>
                  <a:schemeClr val="tx1"/>
                </a:solidFill>
              </a:rPr>
              <a:t>je</a:t>
            </a:r>
          </a:p>
          <a:p>
            <a:pPr algn="l"/>
            <a:r>
              <a:rPr lang="cs-CZ" i="1" dirty="0" smtClean="0">
                <a:solidFill>
                  <a:schemeClr val="tx1"/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Mgr. Angela Doubravová</a:t>
            </a:r>
            <a:r>
              <a:rPr lang="cs-CZ" i="1" dirty="0" smtClean="0">
                <a:solidFill>
                  <a:schemeClr val="tx1"/>
                </a:solidFill>
              </a:rPr>
              <a:t>. Financováno </a:t>
            </a:r>
            <a:r>
              <a:rPr lang="cs-CZ" i="1" dirty="0">
                <a:solidFill>
                  <a:schemeClr val="tx1"/>
                </a:solidFill>
              </a:rPr>
              <a:t>z ESF a </a:t>
            </a:r>
            <a:r>
              <a:rPr lang="cs-CZ" i="1" dirty="0" smtClean="0">
                <a:solidFill>
                  <a:schemeClr val="tx1"/>
                </a:solidFill>
              </a:rPr>
              <a:t>státního rozpočtu</a:t>
            </a:r>
            <a:r>
              <a:rPr lang="cs-CZ" i="1" dirty="0">
                <a:solidFill>
                  <a:schemeClr val="tx1"/>
                </a:solidFill>
              </a:rPr>
              <a:t> ČR.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7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093296"/>
            <a:ext cx="2879596" cy="67487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29649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effectLst/>
              </a:rPr>
              <a:t>mArie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terezie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Uherská, Česká a Římská královna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Narozena 1717 ve Vídni.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Dcera Karla VI. Habsburského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Vzdělaná a energická žena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Hovořila několika jazyky, ale česky se nikdy nenaučila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za života jejího otce Karla VI. všichni uznali</a:t>
            </a:r>
            <a:r>
              <a:rPr lang="cs-CZ" dirty="0" smtClean="0"/>
              <a:t>, nástupnické právo, ale okamžitě po nástupu na trůn </a:t>
            </a:r>
            <a:r>
              <a:rPr lang="cs-CZ" dirty="0"/>
              <a:t>vytáhli proti mladé panovnici okolní vládcové, aby si rozdělili habsburské území.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0223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reformy </a:t>
            </a:r>
            <a:r>
              <a:rPr lang="cs-CZ" dirty="0" err="1" smtClean="0">
                <a:effectLst/>
              </a:rPr>
              <a:t>marie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terezie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5256584"/>
          </a:xfrm>
        </p:spPr>
        <p:txBody>
          <a:bodyPr>
            <a:normAutofit/>
          </a:bodyPr>
          <a:lstStyle/>
          <a:p>
            <a:pPr marL="723900">
              <a:buFont typeface="Arial" pitchFamily="34" charset="0"/>
              <a:buChar char="•"/>
            </a:pPr>
            <a:endParaRPr lang="cs-CZ" sz="2400" dirty="0" smtClean="0"/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Modernizovala armádu.</a:t>
            </a:r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Zavedla </a:t>
            </a:r>
            <a:r>
              <a:rPr lang="cs-CZ" sz="3000" dirty="0"/>
              <a:t>povinnou školní </a:t>
            </a:r>
            <a:r>
              <a:rPr lang="cs-CZ" sz="3000" dirty="0" smtClean="0"/>
              <a:t>docházku.</a:t>
            </a:r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Nový </a:t>
            </a:r>
            <a:r>
              <a:rPr lang="cs-CZ" sz="3000" dirty="0"/>
              <a:t>trestní </a:t>
            </a:r>
            <a:r>
              <a:rPr lang="cs-CZ" sz="3000" dirty="0" smtClean="0"/>
              <a:t>zákoník.</a:t>
            </a:r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Na </a:t>
            </a:r>
            <a:r>
              <a:rPr lang="cs-CZ" sz="3000" dirty="0"/>
              <a:t>základě evidence obyvatel, domů a pozemků se začaly nově vybírat daně. </a:t>
            </a:r>
            <a:endParaRPr lang="cs-CZ" sz="3000" dirty="0" smtClean="0"/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Budovala </a:t>
            </a:r>
            <a:r>
              <a:rPr lang="cs-CZ" sz="3000" dirty="0"/>
              <a:t>špitály, kde se prvně v historii očkovalo proti neštovicím. </a:t>
            </a:r>
            <a:endParaRPr lang="cs-CZ" sz="3000" dirty="0" smtClean="0"/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Pošty </a:t>
            </a:r>
            <a:r>
              <a:rPr lang="cs-CZ" sz="3000" dirty="0"/>
              <a:t>a obchody spojila sítí zpevněných </a:t>
            </a:r>
            <a:r>
              <a:rPr lang="cs-CZ" sz="3000" dirty="0" smtClean="0"/>
              <a:t>silnic.</a:t>
            </a:r>
          </a:p>
          <a:p>
            <a:pPr marL="723900">
              <a:buFont typeface="Arial" pitchFamily="34" charset="0"/>
              <a:buChar char="•"/>
            </a:pPr>
            <a:r>
              <a:rPr lang="cs-CZ" sz="3000" dirty="0" smtClean="0"/>
              <a:t>Zavedla </a:t>
            </a:r>
            <a:r>
              <a:rPr lang="cs-CZ" sz="3000" dirty="0"/>
              <a:t>papírové </a:t>
            </a:r>
            <a:r>
              <a:rPr lang="cs-CZ" sz="3000" dirty="0" smtClean="0"/>
              <a:t>bankovky.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8193170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</a:rPr>
              <a:t>Portrét Marie Terezie</a:t>
            </a:r>
            <a:endParaRPr lang="cs-CZ" dirty="0">
              <a:effectLst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756" y="1268760"/>
            <a:ext cx="4458519" cy="545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05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effectLst/>
              </a:rPr>
              <a:t>život</a:t>
            </a:r>
            <a:endParaRPr lang="cs-CZ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47260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Měla 16 dětí.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Vládla 40 let.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Časté </a:t>
            </a:r>
            <a:r>
              <a:rPr lang="cs-CZ" dirty="0"/>
              <a:t>porody, rány osudu i vladařské těžkosti způsobily proměny v její osobnosti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 </a:t>
            </a:r>
            <a:r>
              <a:rPr lang="cs-CZ" dirty="0"/>
              <a:t>přibývajícími léty mizela i její někdejší krása. </a:t>
            </a:r>
            <a:r>
              <a:rPr lang="cs-CZ" dirty="0" smtClean="0"/>
              <a:t>Na </a:t>
            </a:r>
            <a:r>
              <a:rPr lang="cs-CZ" dirty="0"/>
              <a:t>její tváři byly patrné stopy po </a:t>
            </a:r>
            <a:r>
              <a:rPr lang="cs-CZ" dirty="0" smtClean="0"/>
              <a:t>neštovicích </a:t>
            </a:r>
            <a:r>
              <a:rPr lang="cs-CZ" dirty="0"/>
              <a:t>a otylost změnila její dřívější urostlou, majestátní </a:t>
            </a:r>
            <a:r>
              <a:rPr lang="cs-CZ" dirty="0" smtClean="0"/>
              <a:t>postavu.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Trápila </a:t>
            </a:r>
            <a:r>
              <a:rPr lang="cs-CZ" dirty="0"/>
              <a:t>jí záducha a kašel. Často jezdila do </a:t>
            </a:r>
            <a:r>
              <a:rPr lang="cs-CZ" dirty="0" err="1"/>
              <a:t>Schönburnu</a:t>
            </a:r>
            <a:r>
              <a:rPr lang="cs-CZ" dirty="0"/>
              <a:t>. Se svou smrtí byla smířená. 28. listopadu </a:t>
            </a:r>
            <a:r>
              <a:rPr lang="cs-CZ" dirty="0" smtClean="0"/>
              <a:t>1780 se </a:t>
            </a:r>
            <a:r>
              <a:rPr lang="cs-CZ" dirty="0"/>
              <a:t>konalo poslední pomazání</a:t>
            </a:r>
            <a:r>
              <a:rPr lang="cs-CZ" dirty="0" smtClean="0"/>
              <a:t>., zemřela 29. listopadu.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2283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988840"/>
            <a:ext cx="7363544" cy="3155181"/>
          </a:xfrm>
        </p:spPr>
        <p:txBody>
          <a:bodyPr/>
          <a:lstStyle/>
          <a:p>
            <a:pPr marL="0" indent="0" algn="ctr">
              <a:buNone/>
            </a:pPr>
            <a:r>
              <a:rPr lang="cs-CZ" sz="2000" dirty="0"/>
              <a:t>http://nd01.jxs.cz/484/304/3edd10970f_35333125_o2.jpg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91264" cy="1080120"/>
          </a:xfrm>
        </p:spPr>
        <p:txBody>
          <a:bodyPr>
            <a:noAutofit/>
          </a:bodyPr>
          <a:lstStyle/>
          <a:p>
            <a:pPr algn="ctr"/>
            <a:r>
              <a:rPr lang="cs-CZ" sz="2200" b="1" dirty="0" smtClean="0">
                <a:effectLst/>
                <a:cs typeface="Times New Roman" pitchFamily="18" charset="0"/>
              </a:rPr>
              <a:t>ilustrace </a:t>
            </a:r>
            <a:r>
              <a:rPr lang="cs-CZ" sz="2200" b="1" dirty="0" err="1" smtClean="0">
                <a:effectLst/>
                <a:cs typeface="Times New Roman" pitchFamily="18" charset="0"/>
              </a:rPr>
              <a:t>BYLa</a:t>
            </a:r>
            <a:r>
              <a:rPr lang="cs-CZ" sz="2200" b="1" dirty="0" smtClean="0">
                <a:effectLst/>
                <a:cs typeface="Times New Roman" pitchFamily="18" charset="0"/>
              </a:rPr>
              <a:t> </a:t>
            </a:r>
            <a:r>
              <a:rPr lang="cs-CZ" sz="2200" b="1" dirty="0" err="1" smtClean="0">
                <a:effectLst/>
                <a:cs typeface="Times New Roman" pitchFamily="18" charset="0"/>
              </a:rPr>
              <a:t>ČERPÁNa</a:t>
            </a:r>
            <a:r>
              <a:rPr lang="cs-CZ" sz="2200" b="1" dirty="0" smtClean="0">
                <a:effectLst/>
                <a:cs typeface="Times New Roman" pitchFamily="18" charset="0"/>
              </a:rPr>
              <a:t> Z TĚCHTO STRÁNEK</a:t>
            </a:r>
            <a:endParaRPr lang="cs-CZ" sz="2200" b="1" dirty="0">
              <a:effectLst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9414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2751</TotalTime>
  <Words>300</Words>
  <Application>Microsoft Office PowerPoint</Application>
  <PresentationFormat>Předvádění na obrazovce (4:3)</PresentationFormat>
  <Paragraphs>43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mArie terezie</vt:lpstr>
      <vt:lpstr>reformy marie terezie</vt:lpstr>
      <vt:lpstr>Portrét Marie Terezie</vt:lpstr>
      <vt:lpstr>život</vt:lpstr>
      <vt:lpstr>ilustrace BYLa ČERPÁNa Z TĚCHTO STRÁNEK</vt:lpstr>
    </vt:vector>
  </TitlesOfParts>
  <Company>GNJ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Panovníci Českých zemí</dc:title>
  <dc:creator>lukas.salivar</dc:creator>
  <dc:description>upravil a hudbu dodal Kozoroh - květen 2010</dc:description>
  <cp:lastModifiedBy>Mgr. Miroslav Žalud</cp:lastModifiedBy>
  <cp:revision>230</cp:revision>
  <dcterms:created xsi:type="dcterms:W3CDTF">2003-11-26T11:59:29Z</dcterms:created>
  <dcterms:modified xsi:type="dcterms:W3CDTF">2012-10-07T14:54:05Z</dcterms:modified>
</cp:coreProperties>
</file>