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handoutMasterIdLst>
    <p:handoutMasterId r:id="rId10"/>
  </p:handoutMasterIdLst>
  <p:sldIdLst>
    <p:sldId id="426" r:id="rId2"/>
    <p:sldId id="433" r:id="rId3"/>
    <p:sldId id="439" r:id="rId4"/>
    <p:sldId id="440" r:id="rId5"/>
    <p:sldId id="434" r:id="rId6"/>
    <p:sldId id="435" r:id="rId7"/>
    <p:sldId id="43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gr. Miroslav Žalud" initials="MMŽ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8754"/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42" autoAdjust="0"/>
    <p:restoredTop sz="89343" autoAdjust="0"/>
  </p:normalViewPr>
  <p:slideViewPr>
    <p:cSldViewPr>
      <p:cViewPr>
        <p:scale>
          <a:sx n="75" d="100"/>
          <a:sy n="75" d="100"/>
        </p:scale>
        <p:origin x="-2004" y="-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772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0557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72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137628" cy="583264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VY_52_INOVACE_30_Josef_II._ad2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25.08.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oblast/obor/: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slovo: Josef II., reformy, toleranční patent, nevolnictví, osvícenství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  Tato prezentace slouží k názornému výkladu učiva o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životě a vládě Josefa II.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427984" y="6021288"/>
            <a:ext cx="4536504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</a:t>
            </a:r>
            <a:r>
              <a:rPr lang="cs-CZ" i="1" dirty="0" smtClean="0">
                <a:solidFill>
                  <a:schemeClr val="tx1"/>
                </a:solidFill>
              </a:rPr>
              <a:t>je</a:t>
            </a:r>
          </a:p>
          <a:p>
            <a:pPr algn="l"/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Mgr. Angela Doubravová</a:t>
            </a:r>
            <a:r>
              <a:rPr lang="cs-CZ" i="1" dirty="0" smtClean="0">
                <a:solidFill>
                  <a:schemeClr val="tx1"/>
                </a:solidFill>
              </a:rPr>
              <a:t>. Financováno </a:t>
            </a:r>
            <a:r>
              <a:rPr lang="cs-CZ" i="1" dirty="0">
                <a:solidFill>
                  <a:schemeClr val="tx1"/>
                </a:solidFill>
              </a:rPr>
              <a:t>z ESF a </a:t>
            </a:r>
            <a:r>
              <a:rPr lang="cs-CZ" i="1" dirty="0" smtClean="0">
                <a:solidFill>
                  <a:schemeClr val="tx1"/>
                </a:solidFill>
              </a:rPr>
              <a:t>státního rozpočtu</a:t>
            </a:r>
            <a:r>
              <a:rPr lang="cs-CZ" i="1" dirty="0">
                <a:solidFill>
                  <a:schemeClr val="tx1"/>
                </a:solidFill>
              </a:rPr>
              <a:t>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093296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Josef II.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Nejstarší syn Uherské, České a Uherské panovnice Marie Terezie.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Narozen 1741 ve Vídni.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 roku 1764 vládl po boku své matky Marie Terezie.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 smrti své matky vládl sám a byl zvolen Českým a Uherským králem.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této době prosadil své hlavní reformy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0223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Reformy </a:t>
            </a:r>
            <a:r>
              <a:rPr lang="cs-CZ" dirty="0" err="1" smtClean="0">
                <a:effectLst/>
              </a:rPr>
              <a:t>josefa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ii</a:t>
            </a:r>
            <a:r>
              <a:rPr lang="cs-CZ" dirty="0" smtClean="0">
                <a:effectLst/>
              </a:rPr>
              <a:t>.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686800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Zrušení cenzury </a:t>
            </a:r>
            <a:r>
              <a:rPr lang="cs-CZ" dirty="0" smtClean="0"/>
              <a:t>– později ji obnovil, ale omezenou.</a:t>
            </a:r>
          </a:p>
          <a:p>
            <a:pPr>
              <a:buFont typeface="Wingdings" pitchFamily="2" charset="2"/>
              <a:buChar char="Ø"/>
            </a:pPr>
            <a:r>
              <a:rPr lang="cs-CZ" b="1" dirty="0"/>
              <a:t>Toleranční patent </a:t>
            </a:r>
            <a:r>
              <a:rPr lang="cs-CZ" dirty="0"/>
              <a:t>- </a:t>
            </a:r>
            <a:r>
              <a:rPr lang="cs-CZ" dirty="0" smtClean="0"/>
              <a:t>zrušil </a:t>
            </a:r>
            <a:r>
              <a:rPr lang="cs-CZ" dirty="0"/>
              <a:t>církevní monopol katolické církve v rakouských korunních zemích a dovoloval vedle katolického vyznání také luteránské, kalvínské a ortodoxní křesťanství. Nejednalo se o zrovnoprávnění, ale o „</a:t>
            </a:r>
            <a:r>
              <a:rPr lang="cs-CZ" dirty="0" smtClean="0"/>
              <a:t>toleranci“. </a:t>
            </a:r>
          </a:p>
        </p:txBody>
      </p:sp>
    </p:spTree>
    <p:extLst>
      <p:ext uri="{BB962C8B-B14F-4D97-AF65-F5344CB8AC3E}">
        <p14:creationId xmlns:p14="http://schemas.microsoft.com/office/powerpoint/2010/main" val="38193170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Další reformy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375972" cy="556805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b="1" dirty="0"/>
              <a:t>Zrušení nevolnictví</a:t>
            </a:r>
            <a:r>
              <a:rPr lang="cs-CZ" dirty="0"/>
              <a:t> - nevolnictví bylo nahrazeno mírnějším poddanstvím a nadále byla zachována robota.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dirty="0" smtClean="0"/>
              <a:t>Tato </a:t>
            </a:r>
            <a:r>
              <a:rPr lang="cs-CZ" dirty="0"/>
              <a:t>změna znamenala, že poddaní nepotřebovali souhlas vrchnosti, když se chtěli odstěhovat z panství (např. do města), když chtěli uzavřít sňatek, když chtěli dát své děti vyučit řemeslu či studovat, což dříve bez souhlasu vrchnosti učinit nesměli. </a:t>
            </a:r>
          </a:p>
          <a:p>
            <a:pPr marL="723900">
              <a:buFont typeface="Arial" pitchFamily="34" charset="0"/>
              <a:buChar char="•"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126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/>
              </a:rPr>
              <a:t>Portrét </a:t>
            </a:r>
            <a:r>
              <a:rPr lang="cs-CZ" dirty="0" err="1" smtClean="0">
                <a:effectLst/>
              </a:rPr>
              <a:t>josefa</a:t>
            </a:r>
            <a:r>
              <a:rPr lang="cs-CZ" dirty="0" smtClean="0">
                <a:effectLst/>
              </a:rPr>
              <a:t> II.</a:t>
            </a:r>
            <a:endParaRPr lang="cs-CZ" dirty="0">
              <a:effectLst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318070"/>
            <a:ext cx="4032448" cy="529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05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effectLst/>
              </a:rPr>
              <a:t>Zajímavosti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726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Nadšeným stoupencem osvícenství.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Jeho reformy byly namířené především proti církvi - například </a:t>
            </a:r>
            <a:r>
              <a:rPr lang="cs-CZ" dirty="0"/>
              <a:t>zrušení klášterů, které se nezabývaly vzděláváním, zdravotnictvím </a:t>
            </a:r>
            <a:r>
              <a:rPr lang="cs-CZ" dirty="0" smtClean="0"/>
              <a:t>nebo vědou.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2283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988840"/>
            <a:ext cx="7363544" cy="3155181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/>
              <a:t>http://kronika.malaupa.cz/foto/1779_josefII.jpg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91264" cy="1080120"/>
          </a:xfrm>
        </p:spPr>
        <p:txBody>
          <a:bodyPr>
            <a:noAutofit/>
          </a:bodyPr>
          <a:lstStyle/>
          <a:p>
            <a:pPr algn="ctr"/>
            <a:r>
              <a:rPr lang="cs-CZ" sz="2200" b="1" dirty="0" smtClean="0">
                <a:effectLst/>
                <a:cs typeface="Times New Roman" pitchFamily="18" charset="0"/>
              </a:rPr>
              <a:t>ilustrace </a:t>
            </a:r>
            <a:r>
              <a:rPr lang="cs-CZ" sz="2200" b="1" dirty="0" err="1" smtClean="0">
                <a:effectLst/>
                <a:cs typeface="Times New Roman" pitchFamily="18" charset="0"/>
              </a:rPr>
              <a:t>BYLa</a:t>
            </a:r>
            <a:r>
              <a:rPr lang="cs-CZ" sz="2200" b="1" dirty="0" smtClean="0">
                <a:effectLst/>
                <a:cs typeface="Times New Roman" pitchFamily="18" charset="0"/>
              </a:rPr>
              <a:t> </a:t>
            </a:r>
            <a:r>
              <a:rPr lang="cs-CZ" sz="2200" b="1" dirty="0" err="1" smtClean="0">
                <a:effectLst/>
                <a:cs typeface="Times New Roman" pitchFamily="18" charset="0"/>
              </a:rPr>
              <a:t>ČERPÁNa</a:t>
            </a:r>
            <a:r>
              <a:rPr lang="cs-CZ" sz="2200" b="1" dirty="0" smtClean="0">
                <a:effectLst/>
                <a:cs typeface="Times New Roman" pitchFamily="18" charset="0"/>
              </a:rPr>
              <a:t> Z TĚCHTO STRÁNEK</a:t>
            </a:r>
            <a:endParaRPr lang="cs-CZ" sz="2200" b="1" dirty="0">
              <a:effectLst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9414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2812</TotalTime>
  <Words>298</Words>
  <Application>Microsoft Office PowerPoint</Application>
  <PresentationFormat>Předvádění na obrazovce (4:3)</PresentationFormat>
  <Paragraphs>35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Josef II.</vt:lpstr>
      <vt:lpstr>Reformy josefa ii.</vt:lpstr>
      <vt:lpstr>Další reformy</vt:lpstr>
      <vt:lpstr>Portrét josefa II.</vt:lpstr>
      <vt:lpstr>Zajímavosti</vt:lpstr>
      <vt:lpstr>ilustrace BYLa ČERPÁNa Z TĚCHTO STRÁNEK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Mgr. Miroslav Žalud</cp:lastModifiedBy>
  <cp:revision>242</cp:revision>
  <dcterms:created xsi:type="dcterms:W3CDTF">2003-11-26T11:59:29Z</dcterms:created>
  <dcterms:modified xsi:type="dcterms:W3CDTF">2012-10-07T14:55:03Z</dcterms:modified>
</cp:coreProperties>
</file>