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0" r:id="rId1"/>
  </p:sldMasterIdLst>
  <p:sldIdLst>
    <p:sldId id="256" r:id="rId2"/>
    <p:sldId id="301" r:id="rId3"/>
    <p:sldId id="302" r:id="rId4"/>
    <p:sldId id="307" r:id="rId5"/>
    <p:sldId id="303" r:id="rId6"/>
    <p:sldId id="304" r:id="rId7"/>
    <p:sldId id="306" r:id="rId8"/>
    <p:sldId id="305" r:id="rId9"/>
    <p:sldId id="308" r:id="rId10"/>
    <p:sldId id="310" r:id="rId11"/>
    <p:sldId id="312" r:id="rId12"/>
    <p:sldId id="314" r:id="rId13"/>
    <p:sldId id="315" r:id="rId14"/>
    <p:sldId id="283" r:id="rId15"/>
    <p:sldId id="284" r:id="rId16"/>
    <p:sldId id="309" r:id="rId17"/>
    <p:sldId id="311" r:id="rId18"/>
    <p:sldId id="313" r:id="rId19"/>
    <p:sldId id="31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24" y="6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10/7/2012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cott_of_the_Antarctic_crop.jpg" TargetMode="External"/><Relationship Id="rId2" Type="http://schemas.openxmlformats.org/officeDocument/2006/relationships/hyperlink" Target="http://commons.wikimedia.org/wiki/File:Scottgroup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Titanic.jpg" TargetMode="External"/><Relationship Id="rId4" Type="http://schemas.openxmlformats.org/officeDocument/2006/relationships/hyperlink" Target="http://commons.wikimedia.org/wiki/File:.titanic..jpe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hiamine-3D-balls.png" TargetMode="External"/><Relationship Id="rId2" Type="http://schemas.openxmlformats.org/officeDocument/2006/relationships/hyperlink" Target="http://commons.wikimedia.org/wiki/File:Casimir_Funk_0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Pietzner,_Carl_(1853-1927)_-_Emperor_Franz_Josef_I_-_ca_1885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efanBakos_k%C3%B6k.jpg" TargetMode="External"/><Relationship Id="rId2" Type="http://schemas.openxmlformats.org/officeDocument/2006/relationships/hyperlink" Target="http://commons.wikimedia.org/wiki/File:PSM_V80_D199_Kitchen_in_the_vanderbilt_tenements_2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1912_Ford_Model_T_Touring_CWS842.jpg" TargetMode="External"/><Relationship Id="rId4" Type="http://schemas.openxmlformats.org/officeDocument/2006/relationships/hyperlink" Target="http://en.wikipedia.org/wiki/en:Creative_Common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OLLECTIE_TROPENMUSEUM_Het_vertrek_van_de_trein_naar_Tanganyika_vanaf_het_perron_te_Dar_Es_Salaam_TMnr_60031820.jpg" TargetMode="External"/><Relationship Id="rId2" Type="http://schemas.openxmlformats.org/officeDocument/2006/relationships/hyperlink" Target="http://commons.wikimedia.org/wiki/File:2012_Ford_Flex_Titanium_--_03-14-2012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Waverley_station_class_43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ria_Sharapova_at_Sony_Ericsson_Open_Tennis,_2012.jpg" TargetMode="External"/><Relationship Id="rId2" Type="http://schemas.openxmlformats.org/officeDocument/2006/relationships/hyperlink" Target="http://commons.wikimedia.org/wiki/File:1912_Edith_Hannam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ModelC5_1912.jpg" TargetMode="External"/><Relationship Id="rId4" Type="http://schemas.openxmlformats.org/officeDocument/2006/relationships/hyperlink" Target="http://en.wikipedia.org/wiki/en:Creative_Commons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%D0%A0%D0%BE%D0%B1%D0%BE%D1%82_%D0%BF%D1%8B%D0%BB%D0%B5%D1%81%D0%BE%D1%81_Roomba_780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4895" cy="2745305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lnSpc>
                <a:spcPct val="150000"/>
              </a:lnSpc>
            </a:pP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VY_32_INOVACE_04_PRVOUKA 2 _PŘED STO LETY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 STO LETY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88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635896" y="3324486"/>
            <a:ext cx="4932548" cy="98488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 STO LETY</a:t>
            </a:r>
            <a:endParaRPr lang="cs-CZ" sz="4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Patří do vzdělávací oblasti Člověk a jeho svět.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se seznamují se životem před sto lety. V úvodu si děti připomenou některé historické události té doby.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další části porovnávají obrázky – jeden ze současnosti a jeden historický.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tak rozvíjejí své komunikativní dovednosti. 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94784" y="1582261"/>
            <a:ext cx="20162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2012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013149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JAKÝ ROK JE NYNÍ?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5112" y="4077072"/>
            <a:ext cx="7113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JAKÝ ROK BYL </a:t>
            </a:r>
            <a:r>
              <a:rPr lang="cs-CZ" sz="3200" dirty="0" smtClean="0"/>
              <a:t>PŘED </a:t>
            </a:r>
            <a:r>
              <a:rPr lang="cs-CZ" sz="3200" dirty="0" smtClean="0"/>
              <a:t>STO LETY?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90840" y="5013176"/>
            <a:ext cx="26241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1912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2690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89844" y="2636912"/>
            <a:ext cx="64983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CO VŠECHNO SE STALO V ROCE 1912?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4703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104431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17. 1. 1912 Britský polárník Robert </a:t>
            </a:r>
            <a:r>
              <a:rPr lang="cs-CZ" sz="2000" dirty="0" err="1" smtClean="0"/>
              <a:t>Falcon</a:t>
            </a:r>
            <a:r>
              <a:rPr lang="cs-CZ" sz="2000" dirty="0" smtClean="0"/>
              <a:t> </a:t>
            </a:r>
            <a:r>
              <a:rPr lang="cs-CZ" sz="2000" dirty="0" err="1" smtClean="0"/>
              <a:t>Scott</a:t>
            </a:r>
            <a:r>
              <a:rPr lang="cs-CZ" sz="2000" dirty="0" smtClean="0"/>
              <a:t> dosáhl jako druhý jižního pólu.</a:t>
            </a:r>
            <a:endParaRPr lang="cs-CZ" sz="2000" dirty="0"/>
          </a:p>
        </p:txBody>
      </p:sp>
      <p:pic>
        <p:nvPicPr>
          <p:cNvPr id="2052" name="Picture 4" descr="File:Scottgrou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149" y="1934255"/>
            <a:ext cx="5869702" cy="375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85000" y="5874444"/>
            <a:ext cx="8175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Bohužel o měsíc a den ho předběhl </a:t>
            </a:r>
          </a:p>
          <a:p>
            <a:pPr algn="ctr"/>
            <a:r>
              <a:rPr lang="cs-CZ" sz="2000" dirty="0" smtClean="0"/>
              <a:t>norský polární badatel </a:t>
            </a:r>
            <a:r>
              <a:rPr lang="cs-CZ" sz="2000" dirty="0" err="1" smtClean="0"/>
              <a:t>Roald</a:t>
            </a:r>
            <a:r>
              <a:rPr lang="cs-CZ" sz="2000" dirty="0" smtClean="0"/>
              <a:t> Amundsen. 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59191" y="542693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pic>
        <p:nvPicPr>
          <p:cNvPr id="2054" name="Picture 6" descr="File:Scott of the Antarctic cro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1949364" cy="210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609061" y="251208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744" y="6007657"/>
            <a:ext cx="441459" cy="441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663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187" y="1340768"/>
            <a:ext cx="66535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15. 4. 1912 se potopil zaoceánský parník Titanic.</a:t>
            </a:r>
            <a:endParaRPr lang="cs-CZ" sz="2000" dirty="0"/>
          </a:p>
        </p:txBody>
      </p:sp>
      <p:pic>
        <p:nvPicPr>
          <p:cNvPr id="3074" name="Picture 2" descr="File:.titanic.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4248472" cy="3703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0827" y="567182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pic>
        <p:nvPicPr>
          <p:cNvPr id="2050" name="Picture 2" descr="Soubor: Titani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356992"/>
            <a:ext cx="3147322" cy="320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60032" y="635526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99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15529" y="539650"/>
            <a:ext cx="84249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</a:t>
            </a:r>
            <a:r>
              <a:rPr lang="cs-CZ" sz="2000" dirty="0" smtClean="0"/>
              <a:t>olský </a:t>
            </a:r>
            <a:r>
              <a:rPr lang="cs-CZ" sz="2000" dirty="0"/>
              <a:t>biochemik </a:t>
            </a:r>
            <a:r>
              <a:rPr lang="cs-CZ" sz="2000" dirty="0" err="1" smtClean="0"/>
              <a:t>Cazimierz</a:t>
            </a:r>
            <a:r>
              <a:rPr lang="cs-CZ" sz="2000" dirty="0" smtClean="0"/>
              <a:t> </a:t>
            </a:r>
            <a:r>
              <a:rPr lang="cs-CZ" sz="2000" dirty="0"/>
              <a:t>Funk objevil první </a:t>
            </a:r>
            <a:r>
              <a:rPr lang="cs-CZ" sz="2000" dirty="0" smtClean="0"/>
              <a:t>vitamín. </a:t>
            </a:r>
          </a:p>
          <a:p>
            <a:pPr algn="ctr"/>
            <a:r>
              <a:rPr lang="cs-CZ" sz="2000" dirty="0" smtClean="0"/>
              <a:t>Známe ho pod názvem vitamín B1.</a:t>
            </a:r>
            <a:endParaRPr lang="cs-CZ" sz="2000" dirty="0"/>
          </a:p>
        </p:txBody>
      </p:sp>
      <p:pic>
        <p:nvPicPr>
          <p:cNvPr id="3074" name="Picture 2" descr="File:Casimir Funk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80" y="1693227"/>
            <a:ext cx="2868749" cy="433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192129" y="592114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pic>
        <p:nvPicPr>
          <p:cNvPr id="2050" name="Picture 2" descr="File:Thiamine-3D-ball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64904"/>
            <a:ext cx="4147661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68044" y="504947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73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1244501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 českém království vládl František Josef I.</a:t>
            </a:r>
            <a:endParaRPr lang="cs-CZ" sz="2000" dirty="0"/>
          </a:p>
        </p:txBody>
      </p:sp>
      <p:pic>
        <p:nvPicPr>
          <p:cNvPr id="3074" name="Picture 2" descr="File:Pietzner, Carl (1853-1927) - Emperor Franz Josef I - ca 188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92" y="1916832"/>
            <a:ext cx="2654695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853658" y="601078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01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PSM V80 D199 Kitchen in the vanderbilt tenements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42516"/>
            <a:ext cx="386539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381086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  <p:pic>
        <p:nvPicPr>
          <p:cNvPr id="2052" name="Picture 4" descr="File:StefanBakos kö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63430"/>
            <a:ext cx="4104456" cy="3099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79912" y="624727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519074"/>
            <a:ext cx="29753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NAJDI ROZDÍLY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808303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1912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23781" y="2963320"/>
            <a:ext cx="11046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4499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1912 Ford Model T Touring CWS84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4392488" cy="280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313286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dirty="0"/>
          </a:p>
        </p:txBody>
      </p:sp>
      <p:pic>
        <p:nvPicPr>
          <p:cNvPr id="2050" name="Picture 2" descr="File:2012 Ford Flex Titanium -- 03-14-20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56992"/>
            <a:ext cx="4525410" cy="300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37248" y="602128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319019"/>
            <a:ext cx="29753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NAJDI ROZDÍLY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8596" y="119675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1912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63961" y="4461581"/>
            <a:ext cx="11046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0796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13286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12592" y="580584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319019"/>
            <a:ext cx="29753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NAJDI ROZDÍLY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1401167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1912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91333" y="4490862"/>
            <a:ext cx="11046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2012</a:t>
            </a:r>
            <a:endParaRPr lang="cs-CZ" sz="2000" dirty="0"/>
          </a:p>
        </p:txBody>
      </p:sp>
      <p:pic>
        <p:nvPicPr>
          <p:cNvPr id="2" name="Picture 2" descr="File:COLLECTIE TROPENMUSEUM Het vertrek van de trein naar Tanganyika vanaf het perron te Dar Es Salaam TMnr 600318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3964"/>
            <a:ext cx="3789314" cy="2614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Waverley station class 4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648" y="3059759"/>
            <a:ext cx="4392488" cy="306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908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13286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12592" y="580584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319019"/>
            <a:ext cx="29753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NAJDI ROZDÍLY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21675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1912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88184" y="4473224"/>
            <a:ext cx="11046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2012</a:t>
            </a:r>
            <a:endParaRPr lang="cs-CZ" sz="2000" dirty="0"/>
          </a:p>
        </p:txBody>
      </p:sp>
      <p:pic>
        <p:nvPicPr>
          <p:cNvPr id="4098" name="Picture 2" descr="File:1912 Edith Hann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19074"/>
            <a:ext cx="1371600" cy="307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Maria Sharapova at Sony Ericsson Open Tennis, 20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082" y="2420888"/>
            <a:ext cx="3106102" cy="3860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09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2028" y="465385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12592" y="580584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Obr.17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319019"/>
            <a:ext cx="29753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NAJDI ROZDÍLY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21675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1912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88184" y="4473224"/>
            <a:ext cx="11046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2012</a:t>
            </a:r>
            <a:endParaRPr lang="cs-CZ" sz="2000" dirty="0"/>
          </a:p>
        </p:txBody>
      </p:sp>
      <p:pic>
        <p:nvPicPr>
          <p:cNvPr id="5122" name="Picture 2" descr="File:ModelC5 19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8651"/>
            <a:ext cx="2899314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Робот пылесос Roomba 78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852" y="3077876"/>
            <a:ext cx="3403848" cy="315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7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BOWERS, HENRY.,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smtClean="0"/>
              <a:t>Scottgroup.jpg</a:t>
            </a:r>
            <a:r>
              <a:rPr lang="cs-CZ" sz="1600" dirty="0" smtClean="0"/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1912-01-18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File:Scottgroup.jpg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MAULL,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HENRY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FOX, JOHN.,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: </a:t>
            </a:r>
            <a:r>
              <a:rPr lang="en-US" sz="1600" i="1" dirty="0"/>
              <a:t>Scott of the Antarctic </a:t>
            </a:r>
            <a:r>
              <a:rPr lang="en-US" sz="1600" i="1" dirty="0" smtClean="0"/>
              <a:t>crop.jpg</a:t>
            </a:r>
            <a:r>
              <a:rPr lang="cs-CZ" sz="1600" i="1" dirty="0" smtClean="0"/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2011-12-01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File:Scott_of_the_Antarctic_crop.jpg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STŐVER, WILLY.,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/>
              <a:t>.</a:t>
            </a:r>
            <a:r>
              <a:rPr lang="cs-CZ" sz="1600" i="1" dirty="0" err="1"/>
              <a:t>titanic</a:t>
            </a:r>
            <a:r>
              <a:rPr lang="cs-CZ" sz="1600" i="1" dirty="0"/>
              <a:t>..</a:t>
            </a:r>
            <a:r>
              <a:rPr lang="cs-CZ" sz="1600" i="1" dirty="0" err="1" smtClean="0"/>
              <a:t>jpeg</a:t>
            </a:r>
            <a:r>
              <a:rPr lang="cs-CZ" sz="1600" i="1" dirty="0"/>
              <a:t>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/>
              <a:t>1912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:.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titanic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..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jpeg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 smtClean="0"/>
              <a:t>Titanic.jpg</a:t>
            </a:r>
            <a:r>
              <a:rPr lang="cs-CZ" sz="1600" i="1" dirty="0"/>
              <a:t>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2011-04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File:Titanic.jpg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 err="1"/>
              <a:t>Casimir</a:t>
            </a:r>
            <a:r>
              <a:rPr lang="cs-CZ" sz="1600" i="1" dirty="0"/>
              <a:t> Funk 01.jpg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1964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http://commons.wikimedia.org/wiki/File:Casimir_Funk_01.jpg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06: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XXXX00.,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/>
              <a:t>Thiamine-3D-balls.png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2008-06-21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http://commons.wikimedia.org/wiki/File:Thiamine-3D-balls.png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PIETZNER, CARL.,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 err="1"/>
              <a:t>Pietzner</a:t>
            </a:r>
            <a:r>
              <a:rPr lang="cs-CZ" sz="1600" i="1" dirty="0"/>
              <a:t>, Carl (1853-1927) - </a:t>
            </a:r>
            <a:r>
              <a:rPr lang="cs-CZ" sz="1600" i="1" dirty="0" err="1"/>
              <a:t>Emperor</a:t>
            </a:r>
            <a:r>
              <a:rPr lang="cs-CZ" sz="1600" i="1" dirty="0"/>
              <a:t> Franz Josef I - ca </a:t>
            </a:r>
            <a:r>
              <a:rPr lang="cs-CZ" sz="1600" i="1" dirty="0" smtClean="0"/>
              <a:t>1885.jpg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cca1885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File:Pietzner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,_Carl_(1853-1927)_-_Emperor_Franz_Josef_I_-_ca_1885.jpg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02578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08: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i="1" dirty="0"/>
              <a:t>PSM V80 D199 Kitchen in the </a:t>
            </a:r>
            <a:r>
              <a:rPr lang="en-US" sz="1600" i="1" dirty="0" err="1"/>
              <a:t>vanderbilt</a:t>
            </a:r>
            <a:r>
              <a:rPr lang="en-US" sz="1600" i="1" dirty="0"/>
              <a:t> tenements </a:t>
            </a:r>
            <a:r>
              <a:rPr lang="en-US" sz="1600" i="1" dirty="0" smtClean="0"/>
              <a:t>2.png</a:t>
            </a:r>
            <a:r>
              <a:rPr lang="cs-CZ" sz="1600" i="1" dirty="0" smtClean="0"/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1912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http://commons.wikimedia.org/wiki/File:PSM_V80_D199_Kitchen_in_the_vanderbilt_tenements_2.png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BAKOS, STEFAN.,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 err="1"/>
              <a:t>StefanBakos</a:t>
            </a:r>
            <a:r>
              <a:rPr lang="cs-CZ" sz="1600" i="1" dirty="0"/>
              <a:t> </a:t>
            </a:r>
            <a:r>
              <a:rPr lang="cs-CZ" sz="1600" i="1" dirty="0" smtClean="0"/>
              <a:t>kök.jpg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2011-11-21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http://commons.wikimedia.org/wiki/File:StefanBakos_k%C3%B6k.jpg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10: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LGLSWE.,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/>
              <a:t>1912 Ford Model T </a:t>
            </a:r>
            <a:r>
              <a:rPr lang="cs-CZ" sz="1600" dirty="0" err="1"/>
              <a:t>Touring</a:t>
            </a:r>
            <a:r>
              <a:rPr lang="cs-CZ" sz="1600" dirty="0"/>
              <a:t> </a:t>
            </a:r>
            <a:r>
              <a:rPr lang="cs-CZ" sz="1600" dirty="0" smtClean="0"/>
              <a:t>CWS842.jpg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2008-17-26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 tooltip="w:en:Creative Commons"/>
              </a:rPr>
              <a:t>–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Alice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http://commons.wikimedia.org/wiki/File:1912_Ford_Model_T_Touring_CWS842.jpg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832045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02578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IFCAR.,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/>
              <a:t>2012 Ford </a:t>
            </a:r>
            <a:r>
              <a:rPr lang="cs-CZ" sz="1600" i="1" dirty="0" err="1"/>
              <a:t>Flex</a:t>
            </a:r>
            <a:r>
              <a:rPr lang="cs-CZ" sz="1600" i="1" dirty="0"/>
              <a:t> </a:t>
            </a:r>
            <a:r>
              <a:rPr lang="cs-CZ" sz="1600" i="1" dirty="0" err="1"/>
              <a:t>Titanium</a:t>
            </a:r>
            <a:r>
              <a:rPr lang="cs-CZ" sz="1600" i="1" dirty="0"/>
              <a:t> </a:t>
            </a:r>
            <a:r>
              <a:rPr lang="cs-CZ" sz="1600" i="1" dirty="0" smtClean="0"/>
              <a:t>-- 03-14-2012.JPG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2012-03-14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http://commons.wikimedia.org/wiki/File:2012_Ford_Flex_Titanium_--_03-14-2012.JPG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12: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nl-NL" sz="1600" i="1" dirty="0"/>
              <a:t>COLLECTIE TROPENMUSEUM Het vertrek van de trein naar Tanganyika vanaf het perron te Dar Es Salaam TMnr </a:t>
            </a:r>
            <a:r>
              <a:rPr lang="nl-NL" sz="1600" i="1" dirty="0" smtClean="0"/>
              <a:t>60031820.jpg</a:t>
            </a:r>
            <a:r>
              <a:rPr lang="cs-CZ" sz="1600" i="1" dirty="0" smtClean="0"/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1912 – 1914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Alice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http://commons.wikimedia.org/wiki/File:COLLECTIE_TROPENMUSEUM_Het_vertrek_van_de_trein_naar_Tanganyika_vanaf_het_perron_te_Dar_Es_Salaam_TMnr_60031820.jpg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MESKENS, AD.,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 err="1"/>
              <a:t>Waverley</a:t>
            </a:r>
            <a:r>
              <a:rPr lang="cs-CZ" sz="1600" i="1" dirty="0"/>
              <a:t> station </a:t>
            </a:r>
            <a:r>
              <a:rPr lang="cs-CZ" sz="1600" i="1" dirty="0" err="1"/>
              <a:t>class</a:t>
            </a:r>
            <a:r>
              <a:rPr lang="cs-CZ" sz="1600" i="1" dirty="0"/>
              <a:t> </a:t>
            </a:r>
            <a:r>
              <a:rPr lang="cs-CZ" sz="1600" i="1" dirty="0" smtClean="0"/>
              <a:t>43.JPG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2011-05-19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Alice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http://commons.wikimedia.org/wiki/File:Waverley_station_class_43.JPG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26529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02578"/>
            <a:ext cx="849694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14: </a:t>
            </a:r>
            <a:r>
              <a:rPr lang="cs-CZ" sz="1600" cap="all" dirty="0" err="1"/>
              <a:t>photographer</a:t>
            </a:r>
            <a:r>
              <a:rPr lang="cs-CZ" sz="1600" cap="all" dirty="0"/>
              <a:t> </a:t>
            </a:r>
            <a:r>
              <a:rPr lang="cs-CZ" sz="1600" cap="all" dirty="0" err="1"/>
              <a:t>of</a:t>
            </a:r>
            <a:r>
              <a:rPr lang="cs-CZ" sz="1600" cap="all" dirty="0"/>
              <a:t> IOC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/>
              <a:t>1912 Edith </a:t>
            </a:r>
            <a:r>
              <a:rPr lang="cs-CZ" sz="1600" i="1" dirty="0" smtClean="0"/>
              <a:t>Hannam.JPG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1912-07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http://commons.wikimedia.org/wiki/File:1912_Edith_Hannam.JPG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COWINS, CHARLIE.,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i="1" dirty="0"/>
              <a:t>Maria </a:t>
            </a:r>
            <a:r>
              <a:rPr lang="en-US" sz="1600" i="1" dirty="0" err="1"/>
              <a:t>Sharapova</a:t>
            </a:r>
            <a:r>
              <a:rPr lang="en-US" sz="1600" i="1" dirty="0"/>
              <a:t> at Sony Ericsson Open Tennis, </a:t>
            </a:r>
            <a:r>
              <a:rPr lang="en-US" sz="1600" i="1" dirty="0" smtClean="0"/>
              <a:t>2012.jpg</a:t>
            </a:r>
            <a:r>
              <a:rPr lang="cs-CZ" sz="1600" i="1" dirty="0" smtClean="0"/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2012-03-26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2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http://commons.wikimedia.org/wiki/File:Maria_Sharapova_at_Sony_Ericsson_Open_Tennis,_2012.jpg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16: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NILFISK-ADVANCE.,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/>
              <a:t>ModelC5 </a:t>
            </a:r>
            <a:r>
              <a:rPr lang="cs-CZ" sz="1600" i="1" dirty="0" smtClean="0"/>
              <a:t>1912.jpg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1912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 tooltip="w:en:Creative Commons"/>
              </a:rPr>
              <a:t>–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Alice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http://commons.wikimedia.org/wiki/File:ModelC5_1912.jpg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63986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02578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17: </a:t>
            </a:r>
            <a:r>
              <a:rPr lang="cs-CZ" sz="1600" cap="all" dirty="0" err="1"/>
              <a:t>photographer</a:t>
            </a:r>
            <a:r>
              <a:rPr lang="cs-CZ" sz="1600" cap="all" dirty="0"/>
              <a:t> </a:t>
            </a:r>
            <a:r>
              <a:rPr lang="cs-CZ" sz="1600" cap="all" dirty="0" err="1"/>
              <a:t>of</a:t>
            </a:r>
            <a:r>
              <a:rPr lang="cs-CZ" sz="1600" cap="all" dirty="0"/>
              <a:t> IOC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az-Cyrl-AZ" sz="1600" i="1" dirty="0"/>
              <a:t>Робот пылесос </a:t>
            </a:r>
            <a:r>
              <a:rPr lang="cs-CZ" sz="1600" i="1" dirty="0" err="1"/>
              <a:t>Roomba</a:t>
            </a:r>
            <a:r>
              <a:rPr lang="cs-CZ" sz="1600" i="1" dirty="0"/>
              <a:t> </a:t>
            </a:r>
            <a:r>
              <a:rPr lang="cs-CZ" sz="1600" i="1" dirty="0" smtClean="0"/>
              <a:t>780.jpg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2012-01-06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Alice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:%D0%A0%D0%BE%D0%B1%D0%BE%D1%82_%D0%BF%D1%8B%D0%BB%D0%B5%D1%81%D0%BE%D1%81_Roomba_780.jpg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7023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5">
      <a:dk1>
        <a:srgbClr val="000000"/>
      </a:dk1>
      <a:lt1>
        <a:srgbClr val="FFEFC1"/>
      </a:lt1>
      <a:dk2>
        <a:srgbClr val="E57B7F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1405</TotalTime>
  <Words>1004</Words>
  <Application>Microsoft Office PowerPoint</Application>
  <PresentationFormat>Předvádění na obrazovce (4:3)</PresentationFormat>
  <Paragraphs>88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Bohatý</vt:lpstr>
      <vt:lpstr>Acrobat Document</vt:lpstr>
      <vt:lpstr>Název školy: Svobodná základní škola,o.p.s. Autor: Karolína Bryczová Vasková Název materiálu: VY_32_INOVACE_04_PRVOUKA 2 _PŘED STO LETY Název: PŘED STO LETY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Učitel</cp:lastModifiedBy>
  <cp:revision>255</cp:revision>
  <dcterms:created xsi:type="dcterms:W3CDTF">2012-03-31T12:09:58Z</dcterms:created>
  <dcterms:modified xsi:type="dcterms:W3CDTF">2012-10-07T15:28:58Z</dcterms:modified>
</cp:coreProperties>
</file>